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3"/>
  </p:notesMasterIdLst>
  <p:handoutMasterIdLst>
    <p:handoutMasterId r:id="rId24"/>
  </p:handoutMasterIdLst>
  <p:sldIdLst>
    <p:sldId id="281" r:id="rId5"/>
    <p:sldId id="280" r:id="rId6"/>
    <p:sldId id="257" r:id="rId7"/>
    <p:sldId id="276" r:id="rId8"/>
    <p:sldId id="282" r:id="rId9"/>
    <p:sldId id="258" r:id="rId10"/>
    <p:sldId id="259" r:id="rId11"/>
    <p:sldId id="261" r:id="rId12"/>
    <p:sldId id="262" r:id="rId13"/>
    <p:sldId id="263" r:id="rId14"/>
    <p:sldId id="265" r:id="rId15"/>
    <p:sldId id="279" r:id="rId16"/>
    <p:sldId id="266" r:id="rId17"/>
    <p:sldId id="277" r:id="rId18"/>
    <p:sldId id="267" r:id="rId19"/>
    <p:sldId id="271" r:id="rId20"/>
    <p:sldId id="273" r:id="rId21"/>
    <p:sldId id="275" r:id="rId22"/>
  </p:sldIdLst>
  <p:sldSz cx="12192000" cy="6858000"/>
  <p:notesSz cx="6858000" cy="9144000"/>
  <p:embeddedFontLst>
    <p:embeddedFont>
      <p:font typeface="Avenir Book" panose="02000503020000020003" pitchFamily="2" charset="0"/>
      <p:regular r:id="rId25"/>
      <p:italic r:id="rId26"/>
    </p:embeddedFont>
    <p:embeddedFont>
      <p:font typeface="Century Gothic" panose="020B0502020202020204" pitchFamily="34" charset="0"/>
      <p:regular r:id="rId27"/>
      <p:bold r:id="rId28"/>
      <p:italic r:id="rId29"/>
      <p:boldItalic r:id="rId30"/>
    </p:embeddedFont>
    <p:embeddedFont>
      <p:font typeface="Khula Bold" panose="02000000000000000000" pitchFamily="2" charset="0"/>
      <p:bold r:id="rId31"/>
    </p:embeddedFont>
    <p:embeddedFont>
      <p:font typeface="Khula ExtraBold" panose="02000000000000000000" pitchFamily="2" charset="0"/>
      <p:bold r:id="rId32"/>
    </p:embeddedFont>
    <p:embeddedFont>
      <p:font typeface="Khula Regular" panose="02000000000000000000" pitchFamily="2" charset="0"/>
      <p:regular r:id="rId33"/>
    </p:embeddedFont>
    <p:embeddedFont>
      <p:font typeface="Khula SemiBold" panose="02000000000000000000" pitchFamily="2" charset="0"/>
      <p:regular r:id="rId34"/>
      <p:bold r:id="rId35"/>
    </p:embeddedFont>
    <p:embeddedFont>
      <p:font typeface="Poppins" pitchFamily="2" charset="77"/>
      <p:regular r:id="rId36"/>
      <p:bold r:id="rId37"/>
      <p:italic r:id="rId38"/>
      <p:boldItalic r:id="rId39"/>
    </p:embeddedFont>
    <p:embeddedFont>
      <p:font typeface="Poppins Medium" pitchFamily="2" charset="77"/>
      <p:regular r:id="rId40"/>
      <p:italic r:id="rId41"/>
    </p:embeddedFont>
    <p:embeddedFont>
      <p:font typeface="Poppins SemiBold" pitchFamily="2" charset="77"/>
      <p:regular r:id="rId42"/>
      <p:bold r:id="rId43"/>
      <p:italic r:id="rId44"/>
      <p:boldItalic r:id="rId45"/>
    </p:embeddedFont>
  </p:embeddedFontLst>
  <p:defaultText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6"/>
    <a:srgbClr val="EA592C"/>
    <a:srgbClr val="168FB2"/>
    <a:srgbClr val="E48736"/>
    <a:srgbClr val="0F7975"/>
    <a:srgbClr val="4597D3"/>
    <a:srgbClr val="5CC3A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22"/>
    <p:restoredTop sz="82943"/>
  </p:normalViewPr>
  <p:slideViewPr>
    <p:cSldViewPr snapToGrid="0" snapToObjects="1">
      <p:cViewPr varScale="1">
        <p:scale>
          <a:sx n="150" d="100"/>
          <a:sy n="150" d="100"/>
        </p:scale>
        <p:origin x="1776" y="160"/>
      </p:cViewPr>
      <p:guideLst/>
    </p:cSldViewPr>
  </p:slideViewPr>
  <p:notesTextViewPr>
    <p:cViewPr>
      <p:scale>
        <a:sx n="85" d="100"/>
        <a:sy n="85" d="100"/>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8282CA-E236-4614-036E-C5C0C936C6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E8B065F-4AF1-21F2-CF82-78658D8AD9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586793-C8A1-F947-908B-E0EDCF860903}" type="datetimeFigureOut">
              <a:rPr lang="en-US" smtClean="0"/>
              <a:t>10/16/25</a:t>
            </a:fld>
            <a:endParaRPr lang="en-US"/>
          </a:p>
        </p:txBody>
      </p:sp>
      <p:sp>
        <p:nvSpPr>
          <p:cNvPr id="4" name="Footer Placeholder 3">
            <a:extLst>
              <a:ext uri="{FF2B5EF4-FFF2-40B4-BE49-F238E27FC236}">
                <a16:creationId xmlns:a16="http://schemas.microsoft.com/office/drawing/2014/main" id="{178BE100-080F-43CA-3598-3B1AF4069C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843D58-784A-ABD4-14C2-E6339A9C0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9651B8-9A00-AB4E-BE59-6952469B4ED5}" type="slidenum">
              <a:rPr lang="en-US" smtClean="0"/>
              <a:t>‹#›</a:t>
            </a:fld>
            <a:endParaRPr lang="en-US"/>
          </a:p>
        </p:txBody>
      </p:sp>
    </p:spTree>
    <p:extLst>
      <p:ext uri="{BB962C8B-B14F-4D97-AF65-F5344CB8AC3E}">
        <p14:creationId xmlns:p14="http://schemas.microsoft.com/office/powerpoint/2010/main" val="788892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A18E33-7982-7242-B011-19D9B39AC4BA}" type="datetimeFigureOut">
              <a:rPr lang="en-MX" smtClean="0"/>
              <a:t>10/16/25</a:t>
            </a:fld>
            <a:endParaRPr lang="en-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DEB2A5-DDCF-604F-A595-5664085F7F7D}" type="slidenum">
              <a:rPr lang="en-MX" smtClean="0"/>
              <a:t>‹#›</a:t>
            </a:fld>
            <a:endParaRPr lang="en-MX"/>
          </a:p>
        </p:txBody>
      </p:sp>
    </p:spTree>
    <p:extLst>
      <p:ext uri="{BB962C8B-B14F-4D97-AF65-F5344CB8AC3E}">
        <p14:creationId xmlns:p14="http://schemas.microsoft.com/office/powerpoint/2010/main" val="3787645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EB2A5-DDCF-604F-A595-5664085F7F7D}" type="slidenum">
              <a:rPr lang="en-MX" smtClean="0"/>
              <a:t>1</a:t>
            </a:fld>
            <a:endParaRPr lang="en-MX"/>
          </a:p>
        </p:txBody>
      </p:sp>
    </p:spTree>
    <p:extLst>
      <p:ext uri="{BB962C8B-B14F-4D97-AF65-F5344CB8AC3E}">
        <p14:creationId xmlns:p14="http://schemas.microsoft.com/office/powerpoint/2010/main" val="3828783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Accuracy: Having inaccurate or incomplete docs, especially for HOWTO docs, can be very frustrating. Think “why isn’t this working”?</a:t>
            </a:r>
          </a:p>
          <a:p>
            <a:endParaRPr lang="en-US" sz="1400" dirty="0"/>
          </a:p>
          <a:p>
            <a:r>
              <a:rPr lang="en-US" sz="1400" dirty="0"/>
              <a:t>Prefixes can be things like EDD for engineering design document or HOWTO for a </a:t>
            </a:r>
            <a:r>
              <a:rPr lang="en-US" sz="1400" dirty="0" err="1"/>
              <a:t>howto</a:t>
            </a:r>
            <a:r>
              <a:rPr lang="en-US" sz="1400" dirty="0"/>
              <a:t> or perhaps a story number for a feature</a:t>
            </a:r>
          </a:p>
          <a:p>
            <a:r>
              <a:rPr lang="en-US" sz="1400" dirty="0"/>
              <a:t>- Show documentation tree in confluence</a:t>
            </a:r>
          </a:p>
          <a:p>
            <a:endParaRPr lang="en-US" sz="1400" dirty="0"/>
          </a:p>
          <a:p>
            <a:r>
              <a:rPr lang="en-US" sz="1400" dirty="0"/>
              <a:t>Having searches return an endless stream of what look like irrelevant hits is not helpful and frustrating.</a:t>
            </a:r>
          </a:p>
          <a:p>
            <a:endParaRPr lang="en-US" sz="1400" dirty="0"/>
          </a:p>
          <a:p>
            <a:r>
              <a:rPr lang="en-US" sz="1400" dirty="0"/>
              <a:t>AI example: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Please correct and refine the following from my engineering design document: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 the GHA is triggered, when the appropriate build is triggered and is ✅ inside GitHub, the app submission GitHub action will be triggered. </a:t>
            </a:r>
            <a:r>
              <a:rPr lang="en-US" sz="1400" dirty="0" err="1"/>
              <a:t>eas</a:t>
            </a:r>
            <a:r>
              <a:rPr lang="en-US" sz="1400" dirty="0"/>
              <a:t> build --auto-submit provides a link to the submission details page where the progress of the submission will be tracked. This page can also be viewed any time on the EAS submissions dashboard for the new app.</a:t>
            </a:r>
          </a:p>
          <a:p>
            <a:endParaRPr lang="en-US" sz="1400" dirty="0"/>
          </a:p>
          <a:p>
            <a:endParaRPr lang="en-US" sz="1400" dirty="0"/>
          </a:p>
          <a:p>
            <a:r>
              <a:rPr lang="en-US" sz="1400" dirty="0"/>
              <a:t>Templates that can be easily copied / pasted to create new docs are a great way to get started on writing new docs.</a:t>
            </a:r>
          </a:p>
          <a:p>
            <a:r>
              <a:rPr lang="en-US" sz="1400" dirty="0"/>
              <a:t>- Show search for template and resultant EDD template</a:t>
            </a:r>
          </a:p>
          <a:p>
            <a:endParaRPr lang="en-US" sz="1400" dirty="0"/>
          </a:p>
          <a:p>
            <a:endParaRPr lang="en-US" sz="1400" dirty="0"/>
          </a:p>
        </p:txBody>
      </p:sp>
      <p:sp>
        <p:nvSpPr>
          <p:cNvPr id="4" name="Slide Number Placeholder 3"/>
          <p:cNvSpPr>
            <a:spLocks noGrp="1"/>
          </p:cNvSpPr>
          <p:nvPr>
            <p:ph type="sldNum" sz="quarter" idx="5"/>
          </p:nvPr>
        </p:nvSpPr>
        <p:spPr/>
        <p:txBody>
          <a:bodyPr/>
          <a:lstStyle/>
          <a:p>
            <a:fld id="{3BDEB2A5-DDCF-604F-A595-5664085F7F7D}" type="slidenum">
              <a:rPr lang="en-MX" smtClean="0"/>
              <a:t>11</a:t>
            </a:fld>
            <a:endParaRPr lang="en-MX"/>
          </a:p>
        </p:txBody>
      </p:sp>
    </p:spTree>
    <p:extLst>
      <p:ext uri="{BB962C8B-B14F-4D97-AF65-F5344CB8AC3E}">
        <p14:creationId xmlns:p14="http://schemas.microsoft.com/office/powerpoint/2010/main" val="645830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Collaboration &amp; Accessibility</a:t>
            </a:r>
          </a:p>
          <a:p>
            <a:r>
              <a:rPr lang="en-US" sz="1200" kern="1200" dirty="0">
                <a:solidFill>
                  <a:schemeClr val="tx1"/>
                </a:solidFill>
                <a:effectLst/>
                <a:latin typeface="+mn-lt"/>
                <a:ea typeface="+mn-ea"/>
                <a:cs typeface="+mn-cs"/>
              </a:rPr>
              <a:t>Real-time collaboration: Can multiple team members edit simultaneously?</a:t>
            </a:r>
          </a:p>
          <a:p>
            <a:r>
              <a:rPr lang="en-US" sz="1200" kern="1200" dirty="0">
                <a:solidFill>
                  <a:schemeClr val="tx1"/>
                </a:solidFill>
                <a:effectLst/>
                <a:latin typeface="+mn-lt"/>
                <a:ea typeface="+mn-ea"/>
                <a:cs typeface="+mn-cs"/>
              </a:rPr>
              <a:t>Permissions &amp; access control: Can you manage who can view, edit, or comment?</a:t>
            </a:r>
          </a:p>
          <a:p>
            <a:r>
              <a:rPr lang="en-US" sz="1200" kern="1200" dirty="0">
                <a:solidFill>
                  <a:schemeClr val="tx1"/>
                </a:solidFill>
                <a:effectLst/>
                <a:latin typeface="+mn-lt"/>
                <a:ea typeface="+mn-ea"/>
                <a:cs typeface="+mn-cs"/>
              </a:rPr>
              <a:t>Searchability: Is it easy to find documents, code snippets, or diagrams?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Integration with Development Tools</a:t>
            </a:r>
          </a:p>
          <a:p>
            <a:r>
              <a:rPr lang="en-US" sz="1200" kern="1200" dirty="0">
                <a:solidFill>
                  <a:schemeClr val="tx1"/>
                </a:solidFill>
                <a:effectLst/>
                <a:latin typeface="+mn-lt"/>
                <a:ea typeface="+mn-ea"/>
                <a:cs typeface="+mn-cs"/>
              </a:rPr>
              <a:t>Version control integration: Does it integrate with GitHub, GitLab, Bitbucket, etc.?</a:t>
            </a:r>
          </a:p>
          <a:p>
            <a:r>
              <a:rPr lang="en-US" sz="1200" kern="1200" dirty="0">
                <a:solidFill>
                  <a:schemeClr val="tx1"/>
                </a:solidFill>
                <a:effectLst/>
                <a:latin typeface="+mn-lt"/>
                <a:ea typeface="+mn-ea"/>
                <a:cs typeface="+mn-cs"/>
              </a:rPr>
              <a:t>IDE plugins: Are there extensions for VS Code, IntelliJ, etc.?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Integration with AI</a:t>
            </a:r>
          </a:p>
          <a:p>
            <a:r>
              <a:rPr lang="en-US" sz="1200" kern="1200" dirty="0" err="1">
                <a:solidFill>
                  <a:schemeClr val="tx1"/>
                </a:solidFill>
                <a:effectLst/>
                <a:latin typeface="+mn-lt"/>
                <a:ea typeface="+mn-ea"/>
                <a:cs typeface="+mn-cs"/>
              </a:rPr>
              <a:t>Rovo</a:t>
            </a:r>
            <a:r>
              <a:rPr lang="en-US" sz="1200" kern="1200" dirty="0">
                <a:solidFill>
                  <a:schemeClr val="tx1"/>
                </a:solidFill>
                <a:effectLst/>
                <a:latin typeface="+mn-lt"/>
                <a:ea typeface="+mn-ea"/>
                <a:cs typeface="+mn-cs"/>
              </a:rPr>
              <a:t> chat inside Confluence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Content Types &amp; Formatting</a:t>
            </a:r>
          </a:p>
          <a:p>
            <a:r>
              <a:rPr lang="en-US" sz="1200" kern="1200" dirty="0">
                <a:solidFill>
                  <a:schemeClr val="tx1"/>
                </a:solidFill>
                <a:effectLst/>
                <a:latin typeface="+mn-lt"/>
                <a:ea typeface="+mn-ea"/>
                <a:cs typeface="+mn-cs"/>
              </a:rPr>
              <a:t>Markdown support: Widely used in engineering teams for its simplicity.</a:t>
            </a:r>
          </a:p>
          <a:p>
            <a:r>
              <a:rPr lang="en-US" sz="1200" kern="1200" dirty="0">
                <a:solidFill>
                  <a:schemeClr val="tx1"/>
                </a:solidFill>
                <a:effectLst/>
                <a:latin typeface="+mn-lt"/>
                <a:ea typeface="+mn-ea"/>
                <a:cs typeface="+mn-cs"/>
              </a:rPr>
              <a:t>Code highlighting: Syntax highlighting for multiple languages.</a:t>
            </a:r>
          </a:p>
          <a:p>
            <a:r>
              <a:rPr lang="en-US" sz="1200" kern="1200" dirty="0">
                <a:solidFill>
                  <a:schemeClr val="tx1"/>
                </a:solidFill>
                <a:effectLst/>
                <a:latin typeface="+mn-lt"/>
                <a:ea typeface="+mn-ea"/>
                <a:cs typeface="+mn-cs"/>
              </a:rPr>
              <a:t>Diagrams &amp; visuals: Support for imbedded diagrams, models and images.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Hosting &amp; Security</a:t>
            </a:r>
          </a:p>
          <a:p>
            <a:r>
              <a:rPr lang="en-US" sz="1200" kern="1200" dirty="0">
                <a:solidFill>
                  <a:schemeClr val="tx1"/>
                </a:solidFill>
                <a:effectLst/>
                <a:latin typeface="+mn-lt"/>
                <a:ea typeface="+mn-ea"/>
                <a:cs typeface="+mn-cs"/>
              </a:rPr>
              <a:t>Cloud vs. self-hosted: Do you need full control (e.g., for compliance) or prefer managed hosting?</a:t>
            </a:r>
          </a:p>
          <a:p>
            <a:r>
              <a:rPr lang="en-US" sz="1200" kern="1200" dirty="0">
                <a:solidFill>
                  <a:schemeClr val="tx1"/>
                </a:solidFill>
                <a:effectLst/>
                <a:latin typeface="+mn-lt"/>
                <a:ea typeface="+mn-ea"/>
                <a:cs typeface="+mn-cs"/>
              </a:rPr>
              <a:t>Authentication: Does it support SSO?</a:t>
            </a:r>
          </a:p>
          <a:p>
            <a:r>
              <a:rPr lang="en-US" sz="1200" kern="1200" dirty="0">
                <a:solidFill>
                  <a:schemeClr val="tx1"/>
                </a:solidFill>
                <a:effectLst/>
                <a:latin typeface="+mn-lt"/>
                <a:ea typeface="+mn-ea"/>
                <a:cs typeface="+mn-cs"/>
              </a:rPr>
              <a:t>Data encryption &amp; backups: Are your documents secure and recoverable?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Versioning &amp; History</a:t>
            </a:r>
          </a:p>
          <a:p>
            <a:r>
              <a:rPr lang="en-US" sz="1200" kern="1200" dirty="0">
                <a:solidFill>
                  <a:schemeClr val="tx1"/>
                </a:solidFill>
                <a:effectLst/>
                <a:latin typeface="+mn-lt"/>
                <a:ea typeface="+mn-ea"/>
                <a:cs typeface="+mn-cs"/>
              </a:rPr>
              <a:t>Document versioning: Can you track changes and revert to previous versions?</a:t>
            </a:r>
          </a:p>
          <a:p>
            <a:r>
              <a:rPr lang="en-US" sz="1200" kern="1200" dirty="0">
                <a:solidFill>
                  <a:schemeClr val="tx1"/>
                </a:solidFill>
                <a:effectLst/>
                <a:latin typeface="+mn-lt"/>
                <a:ea typeface="+mn-ea"/>
                <a:cs typeface="+mn-cs"/>
              </a:rPr>
              <a:t>Change notifications: Are team members notified of updates?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Usability &amp; Adoption</a:t>
            </a:r>
          </a:p>
          <a:p>
            <a:r>
              <a:rPr lang="en-US" sz="1200" kern="1200" dirty="0">
                <a:solidFill>
                  <a:schemeClr val="tx1"/>
                </a:solidFill>
                <a:effectLst/>
                <a:latin typeface="+mn-lt"/>
                <a:ea typeface="+mn-ea"/>
                <a:cs typeface="+mn-cs"/>
              </a:rPr>
              <a:t>Ease of use: Is the UI intuitive for both technical and non-technical users?</a:t>
            </a:r>
          </a:p>
          <a:p>
            <a:r>
              <a:rPr lang="en-US" sz="1200" kern="1200" dirty="0">
                <a:solidFill>
                  <a:schemeClr val="tx1"/>
                </a:solidFill>
                <a:effectLst/>
                <a:latin typeface="+mn-lt"/>
                <a:ea typeface="+mn-ea"/>
                <a:cs typeface="+mn-cs"/>
              </a:rPr>
              <a:t>Templates &amp; structure: Can you create reusable templates or enforce documentation standards?</a:t>
            </a:r>
          </a:p>
          <a:p>
            <a:r>
              <a:rPr lang="en-US" sz="1200" kern="1200" dirty="0">
                <a:solidFill>
                  <a:schemeClr val="tx1"/>
                </a:solidFill>
                <a:effectLst/>
                <a:latin typeface="+mn-lt"/>
                <a:ea typeface="+mn-ea"/>
                <a:cs typeface="+mn-cs"/>
              </a:rPr>
              <a:t>Mobile support: Is it usable on tablets or phones?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Cost &amp; Licensing</a:t>
            </a:r>
          </a:p>
          <a:p>
            <a:r>
              <a:rPr lang="en-US" sz="1200" kern="1200" dirty="0">
                <a:solidFill>
                  <a:schemeClr val="tx1"/>
                </a:solidFill>
                <a:effectLst/>
                <a:latin typeface="+mn-lt"/>
                <a:ea typeface="+mn-ea"/>
                <a:cs typeface="+mn-cs"/>
              </a:rPr>
              <a:t>Pricing model: Per user, per project, or flat rate?</a:t>
            </a:r>
          </a:p>
        </p:txBody>
      </p:sp>
      <p:sp>
        <p:nvSpPr>
          <p:cNvPr id="4" name="Slide Number Placeholder 3"/>
          <p:cNvSpPr>
            <a:spLocks noGrp="1"/>
          </p:cNvSpPr>
          <p:nvPr>
            <p:ph type="sldNum" sz="quarter" idx="5"/>
          </p:nvPr>
        </p:nvSpPr>
        <p:spPr/>
        <p:txBody>
          <a:bodyPr/>
          <a:lstStyle/>
          <a:p>
            <a:fld id="{3BDEB2A5-DDCF-604F-A595-5664085F7F7D}" type="slidenum">
              <a:rPr lang="en-MX" smtClean="0"/>
              <a:t>12</a:t>
            </a:fld>
            <a:endParaRPr lang="en-MX"/>
          </a:p>
        </p:txBody>
      </p:sp>
    </p:spTree>
    <p:extLst>
      <p:ext uri="{BB962C8B-B14F-4D97-AF65-F5344CB8AC3E}">
        <p14:creationId xmlns:p14="http://schemas.microsoft.com/office/powerpoint/2010/main" val="386003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you do nothing else, document your onboarding process. Effective onboarding docs that work will leave a great first impression on new team members.</a:t>
            </a:r>
          </a:p>
          <a:p>
            <a:pPr marL="171450" indent="-171450">
              <a:buFontTx/>
              <a:buChar char="-"/>
            </a:pPr>
            <a:r>
              <a:rPr lang="en-US" dirty="0"/>
              <a:t>Show onboarding</a:t>
            </a:r>
          </a:p>
          <a:p>
            <a:pPr marL="171450" indent="-171450">
              <a:buFontTx/>
              <a:buChar char="-"/>
            </a:pPr>
            <a:endParaRPr lang="en-US" dirty="0"/>
          </a:p>
          <a:p>
            <a:pPr marL="0" indent="0">
              <a:buFont typeface="Arial" panose="020B0604020202020204" pitchFamily="34" charset="0"/>
              <a:buNone/>
            </a:pPr>
            <a:r>
              <a:rPr lang="en-US" dirty="0"/>
              <a:t>Under Install and set up local development environment</a:t>
            </a:r>
          </a:p>
          <a:p>
            <a:pPr marL="342900" indent="-342900">
              <a:buFont typeface="Arial" panose="020B0604020202020204" pitchFamily="34" charset="0"/>
              <a:buChar char="•"/>
            </a:pPr>
            <a:r>
              <a:rPr lang="en-US" sz="2400" dirty="0"/>
              <a:t>What OS and version needs to be installed?</a:t>
            </a:r>
          </a:p>
          <a:p>
            <a:pPr marL="342900" indent="-342900">
              <a:buFont typeface="Arial" panose="020B0604020202020204" pitchFamily="34" charset="0"/>
              <a:buChar char="•"/>
            </a:pPr>
            <a:r>
              <a:rPr lang="en-US" sz="2400" dirty="0"/>
              <a:t>What SDKs are required?</a:t>
            </a:r>
          </a:p>
          <a:p>
            <a:pPr marL="342900" indent="-342900">
              <a:buFont typeface="Arial" panose="020B0604020202020204" pitchFamily="34" charset="0"/>
              <a:buChar char="•"/>
            </a:pPr>
            <a:r>
              <a:rPr lang="en-US" sz="2400" dirty="0"/>
              <a:t>What editors / IDEs and versions are required/recommended?</a:t>
            </a:r>
          </a:p>
          <a:p>
            <a:pPr marL="800100" lvl="1" indent="-342900">
              <a:buFont typeface="Arial" panose="020B0604020202020204" pitchFamily="34" charset="0"/>
              <a:buChar char="•"/>
            </a:pPr>
            <a:r>
              <a:rPr lang="en-US" sz="2400" dirty="0"/>
              <a:t>How is the IDE configured to conform to project development standards?</a:t>
            </a:r>
          </a:p>
          <a:p>
            <a:pPr marL="342900" indent="-342900">
              <a:buFont typeface="Arial" panose="020B0604020202020204" pitchFamily="34" charset="0"/>
              <a:buChar char="•"/>
            </a:pPr>
            <a:r>
              <a:rPr lang="en-US" sz="2400" dirty="0"/>
              <a:t>What database and version is required?</a:t>
            </a:r>
          </a:p>
          <a:p>
            <a:pPr marL="342900" indent="-342900">
              <a:buFont typeface="Arial" panose="020B0604020202020204" pitchFamily="34" charset="0"/>
              <a:buChar char="•"/>
            </a:pPr>
            <a:r>
              <a:rPr lang="en-US" sz="2400" dirty="0"/>
              <a:t>Web projects: What browsers and versions are supported?</a:t>
            </a:r>
          </a:p>
          <a:p>
            <a:pPr marL="342900" indent="-342900">
              <a:buFont typeface="Arial" panose="020B0604020202020204" pitchFamily="34" charset="0"/>
              <a:buChar char="•"/>
            </a:pPr>
            <a:r>
              <a:rPr lang="en-US" sz="2400" dirty="0"/>
              <a:t>Cloud projects: Vendor, account information</a:t>
            </a:r>
          </a:p>
          <a:p>
            <a:pPr marL="342900" indent="-342900">
              <a:buFont typeface="Arial" panose="020B0604020202020204" pitchFamily="34" charset="0"/>
              <a:buChar char="•"/>
            </a:pPr>
            <a:r>
              <a:rPr lang="en-US" sz="2400" dirty="0"/>
              <a:t>Mobile projects: What devices are supported and where do I get them?</a:t>
            </a:r>
          </a:p>
          <a:p>
            <a:pPr marL="342900" indent="-342900">
              <a:buFont typeface="Arial" panose="020B0604020202020204" pitchFamily="34" charset="0"/>
              <a:buChar char="•"/>
            </a:pPr>
            <a:r>
              <a:rPr lang="en-US" sz="2400" dirty="0"/>
              <a:t>What version control system is being used?</a:t>
            </a:r>
          </a:p>
          <a:p>
            <a:pPr marL="342900" indent="-342900">
              <a:buFont typeface="Arial" panose="020B0604020202020204" pitchFamily="34" charset="0"/>
              <a:buChar char="•"/>
            </a:pPr>
            <a:r>
              <a:rPr lang="en-US" sz="2400" dirty="0"/>
              <a:t>What build tool software and version is needed?</a:t>
            </a:r>
          </a:p>
          <a:p>
            <a:pPr marL="800100" lvl="1" indent="-342900">
              <a:buFont typeface="Arial" panose="020B0604020202020204" pitchFamily="34" charset="0"/>
              <a:buChar char="•"/>
            </a:pPr>
            <a:r>
              <a:rPr lang="en-US" sz="2400" dirty="0"/>
              <a:t>Ant/</a:t>
            </a:r>
            <a:r>
              <a:rPr lang="en-US" sz="2400" dirty="0" err="1"/>
              <a:t>NAnt</a:t>
            </a:r>
            <a:r>
              <a:rPr lang="en-US" sz="2400" dirty="0"/>
              <a:t>, Maven, Gradle, </a:t>
            </a:r>
            <a:r>
              <a:rPr lang="en-US" sz="2400" dirty="0" err="1"/>
              <a:t>MSBuild</a:t>
            </a:r>
            <a:r>
              <a:rPr lang="en-US" sz="2400" dirty="0"/>
              <a:t>, Grunt, Gulp, internally developed/proprietary?</a:t>
            </a:r>
          </a:p>
          <a:p>
            <a:pPr marL="342900" indent="-342900">
              <a:buFont typeface="Arial" panose="020B0604020202020204" pitchFamily="34" charset="0"/>
              <a:buChar char="•"/>
            </a:pPr>
            <a:r>
              <a:rPr lang="en-US" sz="2400" dirty="0"/>
              <a:t>What dependency management server is used?</a:t>
            </a:r>
          </a:p>
          <a:p>
            <a:pPr marL="342900" indent="-342900">
              <a:buFont typeface="Arial" panose="020B0604020202020204" pitchFamily="34" charset="0"/>
              <a:buChar char="•"/>
            </a:pPr>
            <a:r>
              <a:rPr lang="en-US" sz="2400" dirty="0"/>
              <a:t>What continuous integration pipeline is being used?</a:t>
            </a:r>
          </a:p>
          <a:p>
            <a:pPr marL="342900" indent="-342900">
              <a:buFont typeface="Arial" panose="020B0604020202020204" pitchFamily="34" charset="0"/>
              <a:buChar char="•"/>
            </a:pPr>
            <a:r>
              <a:rPr lang="en-US" sz="2400" dirty="0"/>
              <a:t>Project directory structure</a:t>
            </a:r>
          </a:p>
          <a:p>
            <a:pPr marL="800100" lvl="1" indent="-342900">
              <a:buFont typeface="Arial" panose="020B0604020202020204" pitchFamily="34" charset="0"/>
              <a:buChar char="•"/>
            </a:pPr>
            <a:r>
              <a:rPr lang="en-US" sz="2400" dirty="0"/>
              <a:t>Describe what can be found and where</a:t>
            </a:r>
          </a:p>
          <a:p>
            <a:pPr marL="800100" lvl="1" indent="-342900">
              <a:buFont typeface="Arial" panose="020B0604020202020204" pitchFamily="34" charset="0"/>
              <a:buChar char="•"/>
            </a:pPr>
            <a:r>
              <a:rPr lang="en-US" sz="2400" dirty="0"/>
              <a:t>Very important if the project deviates from commonly followed patterns</a:t>
            </a:r>
          </a:p>
          <a:p>
            <a:pPr marL="800100" lvl="1" indent="-342900">
              <a:buFont typeface="Arial" panose="020B0604020202020204" pitchFamily="34" charset="0"/>
              <a:buChar char="•"/>
            </a:pPr>
            <a:r>
              <a:rPr lang="en-US" sz="2400" dirty="0"/>
              <a:t>Very important if structure is "very large"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dirty="0"/>
          </a:p>
        </p:txBody>
      </p:sp>
      <p:sp>
        <p:nvSpPr>
          <p:cNvPr id="4" name="Slide Number Placeholder 3"/>
          <p:cNvSpPr>
            <a:spLocks noGrp="1"/>
          </p:cNvSpPr>
          <p:nvPr>
            <p:ph type="sldNum" sz="quarter" idx="5"/>
          </p:nvPr>
        </p:nvSpPr>
        <p:spPr/>
        <p:txBody>
          <a:bodyPr/>
          <a:lstStyle/>
          <a:p>
            <a:fld id="{3BDEB2A5-DDCF-604F-A595-5664085F7F7D}" type="slidenum">
              <a:rPr lang="en-MX" smtClean="0"/>
              <a:t>13</a:t>
            </a:fld>
            <a:endParaRPr lang="en-MX"/>
          </a:p>
        </p:txBody>
      </p:sp>
    </p:spTree>
    <p:extLst>
      <p:ext uri="{BB962C8B-B14F-4D97-AF65-F5344CB8AC3E}">
        <p14:creationId xmlns:p14="http://schemas.microsoft.com/office/powerpoint/2010/main" val="1200245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HOWTO’s</a:t>
            </a:r>
          </a:p>
          <a:p>
            <a:pPr marL="171450" indent="-171450">
              <a:buFontTx/>
              <a:buChar char="-"/>
            </a:pPr>
            <a:r>
              <a:rPr lang="en-US" dirty="0"/>
              <a:t>If you have done something useful or novel, write it down and share it. Chances are pretty good that someone else on your team will need to do the same thing at some point.</a:t>
            </a:r>
          </a:p>
          <a:p>
            <a:pPr marL="171450" indent="-171450">
              <a:buFontTx/>
              <a:buChar char="-"/>
            </a:pPr>
            <a:endParaRPr lang="en-US" dirty="0"/>
          </a:p>
          <a:p>
            <a:r>
              <a:rPr lang="en-US" dirty="0"/>
              <a:t>Show 37signals company handbook. Inside GitHub, version controlled</a:t>
            </a:r>
          </a:p>
        </p:txBody>
      </p:sp>
      <p:sp>
        <p:nvSpPr>
          <p:cNvPr id="4" name="Slide Number Placeholder 3"/>
          <p:cNvSpPr>
            <a:spLocks noGrp="1"/>
          </p:cNvSpPr>
          <p:nvPr>
            <p:ph type="sldNum" sz="quarter" idx="5"/>
          </p:nvPr>
        </p:nvSpPr>
        <p:spPr/>
        <p:txBody>
          <a:bodyPr/>
          <a:lstStyle/>
          <a:p>
            <a:fld id="{3BDEB2A5-DDCF-604F-A595-5664085F7F7D}" type="slidenum">
              <a:rPr lang="en-MX" smtClean="0"/>
              <a:t>14</a:t>
            </a:fld>
            <a:endParaRPr lang="en-MX"/>
          </a:p>
        </p:txBody>
      </p:sp>
    </p:spTree>
    <p:extLst>
      <p:ext uri="{BB962C8B-B14F-4D97-AF65-F5344CB8AC3E}">
        <p14:creationId xmlns:p14="http://schemas.microsoft.com/office/powerpoint/2010/main" val="4202009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ticket for README and PR review template</a:t>
            </a:r>
          </a:p>
        </p:txBody>
      </p:sp>
      <p:sp>
        <p:nvSpPr>
          <p:cNvPr id="4" name="Slide Number Placeholder 3"/>
          <p:cNvSpPr>
            <a:spLocks noGrp="1"/>
          </p:cNvSpPr>
          <p:nvPr>
            <p:ph type="sldNum" sz="quarter" idx="5"/>
          </p:nvPr>
        </p:nvSpPr>
        <p:spPr/>
        <p:txBody>
          <a:bodyPr/>
          <a:lstStyle/>
          <a:p>
            <a:fld id="{3BDEB2A5-DDCF-604F-A595-5664085F7F7D}" type="slidenum">
              <a:rPr lang="en-MX" smtClean="0"/>
              <a:t>15</a:t>
            </a:fld>
            <a:endParaRPr lang="en-MX"/>
          </a:p>
        </p:txBody>
      </p:sp>
    </p:spTree>
    <p:extLst>
      <p:ext uri="{BB962C8B-B14F-4D97-AF65-F5344CB8AC3E}">
        <p14:creationId xmlns:p14="http://schemas.microsoft.com/office/powerpoint/2010/main" val="98497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Reviews by other teams members are very useful. After looking at a doc for a long time, we as writers can get tunnel vision, overlooking things. Getting a fresh set of eyes on your doc can uncover things we are missing.</a:t>
            </a:r>
          </a:p>
          <a:p>
            <a:endParaRPr lang="en-US" dirty="0"/>
          </a:p>
          <a:p>
            <a:r>
              <a:rPr lang="en-US" dirty="0"/>
              <a:t>There is no designated doc writer.</a:t>
            </a:r>
          </a:p>
          <a:p>
            <a:endParaRPr lang="en-US" dirty="0"/>
          </a:p>
          <a:p>
            <a:r>
              <a:rPr lang="en-US" dirty="0"/>
              <a:t>Putting things off will create additional technical debt</a:t>
            </a:r>
          </a:p>
          <a:p>
            <a:endParaRPr lang="en-US" dirty="0"/>
          </a:p>
          <a:p>
            <a:r>
              <a:rPr lang="en-US" dirty="0"/>
              <a:t>TEST IT! - Step by step instructions and HOWTO’s should be verified to ensure they do what they say they will do.</a:t>
            </a:r>
          </a:p>
          <a:p>
            <a:endParaRPr lang="en-US" dirty="0"/>
          </a:p>
          <a:p>
            <a:endParaRPr lang="en-US" dirty="0"/>
          </a:p>
        </p:txBody>
      </p:sp>
      <p:sp>
        <p:nvSpPr>
          <p:cNvPr id="4" name="Slide Number Placeholder 3"/>
          <p:cNvSpPr>
            <a:spLocks noGrp="1"/>
          </p:cNvSpPr>
          <p:nvPr>
            <p:ph type="sldNum" sz="quarter" idx="5"/>
          </p:nvPr>
        </p:nvSpPr>
        <p:spPr/>
        <p:txBody>
          <a:bodyPr/>
          <a:lstStyle/>
          <a:p>
            <a:fld id="{3BDEB2A5-DDCF-604F-A595-5664085F7F7D}" type="slidenum">
              <a:rPr lang="en-MX" smtClean="0"/>
              <a:t>16</a:t>
            </a:fld>
            <a:endParaRPr lang="en-MX"/>
          </a:p>
        </p:txBody>
      </p:sp>
    </p:spTree>
    <p:extLst>
      <p:ext uri="{BB962C8B-B14F-4D97-AF65-F5344CB8AC3E}">
        <p14:creationId xmlns:p14="http://schemas.microsoft.com/office/powerpoint/2010/main" val="1772996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 and target your audience. Having a prerequisites section can be very helping at setting a baseline, especially if it contains links to find out more about these </a:t>
            </a:r>
            <a:r>
              <a:rPr lang="en-US" dirty="0" err="1"/>
              <a:t>prereqs</a:t>
            </a:r>
            <a:r>
              <a:rPr lang="en-US" dirty="0"/>
              <a:t>.</a:t>
            </a:r>
          </a:p>
          <a:p>
            <a:endParaRPr lang="en-US" dirty="0"/>
          </a:p>
          <a:p>
            <a:r>
              <a:rPr lang="en-US" dirty="0"/>
              <a:t>KISS – Don’t over-engineer. If you can state something clearly in 10 words, don’t use 25. Less oftentimes is more.</a:t>
            </a:r>
          </a:p>
          <a:p>
            <a:endParaRPr lang="en-US" dirty="0"/>
          </a:p>
          <a:p>
            <a:r>
              <a:rPr lang="en-US" dirty="0"/>
              <a:t>DRY – Single source of truth</a:t>
            </a:r>
          </a:p>
          <a:p>
            <a:endParaRPr lang="en-US" dirty="0"/>
          </a:p>
          <a:p>
            <a:r>
              <a:rPr lang="en-US" dirty="0"/>
              <a:t>Pictures:</a:t>
            </a:r>
          </a:p>
          <a:p>
            <a:r>
              <a:rPr lang="en-US" dirty="0"/>
              <a:t>- Screenshots and screencasts are tremendously useful when doing onboarding or HOWTO docs.</a:t>
            </a:r>
          </a:p>
          <a:p>
            <a:endParaRPr lang="en-US" dirty="0"/>
          </a:p>
          <a:p>
            <a:r>
              <a:rPr lang="en-US" dirty="0"/>
              <a:t>Use AI to refine:</a:t>
            </a:r>
          </a:p>
          <a:p>
            <a:pPr marL="171450" indent="-171450">
              <a:buFontTx/>
              <a:buChar char="-"/>
            </a:pPr>
            <a:r>
              <a:rPr lang="en-US" dirty="0"/>
              <a:t>AI cannot write your docs from scratch but it can help refine your docs when given proper context and prompting. </a:t>
            </a:r>
          </a:p>
          <a:p>
            <a:pPr marL="171450" indent="-171450">
              <a:buFontTx/>
              <a:buChar char="-"/>
            </a:pPr>
            <a:r>
              <a:rPr lang="en-US" dirty="0"/>
              <a:t>Prompts with context and the information you wish to convey allow for very effective refinement. Write a first draft of what you want to document. Then, ask AI to refine that paragraph as follows:</a:t>
            </a:r>
            <a:br>
              <a:rPr lang="en-US" dirty="0"/>
            </a:br>
            <a:r>
              <a:rPr lang="en-US" dirty="0"/>
              <a:t>“I am currently writing an onboarding document in Confluence. Please refine the following first draft”.</a:t>
            </a:r>
          </a:p>
          <a:p>
            <a:pPr marL="171450" indent="-171450">
              <a:buFontTx/>
              <a:buChar char="-"/>
            </a:pPr>
            <a:r>
              <a:rPr lang="en-US" dirty="0"/>
              <a:t>Show problem statement example</a:t>
            </a:r>
          </a:p>
          <a:p>
            <a:pPr marL="171450" indent="-171450">
              <a:buFontTx/>
              <a:buChar char="-"/>
            </a:pPr>
            <a:r>
              <a:rPr lang="en-US" dirty="0"/>
              <a:t>Be very mindful of your company’s policies when using AI.</a:t>
            </a:r>
          </a:p>
          <a:p>
            <a:pPr marL="171450" indent="-171450">
              <a:buFontTx/>
              <a:buChar char="-"/>
            </a:pPr>
            <a:endParaRPr lang="en-US" dirty="0"/>
          </a:p>
          <a:p>
            <a:pPr marL="0" indent="0">
              <a:buFontTx/>
              <a:buNone/>
            </a:pPr>
            <a:r>
              <a:rPr lang="en-US" dirty="0"/>
              <a:t>Delete dead docs</a:t>
            </a:r>
          </a:p>
          <a:p>
            <a:pPr marL="0" indent="0">
              <a:buFontTx/>
              <a:buNone/>
            </a:pPr>
            <a:r>
              <a:rPr lang="en-US" dirty="0"/>
              <a:t>- Avoid “we might need this later”. If version controlled, it can be brought back. Don’t be a doc hoarder. It is OK to clean out the closet and get ride of stuff we no longer use or need.</a:t>
            </a:r>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BDEB2A5-DDCF-604F-A595-5664085F7F7D}" type="slidenum">
              <a:rPr lang="en-MX" smtClean="0"/>
              <a:t>17</a:t>
            </a:fld>
            <a:endParaRPr lang="en-MX"/>
          </a:p>
        </p:txBody>
      </p:sp>
    </p:spTree>
    <p:extLst>
      <p:ext uri="{BB962C8B-B14F-4D97-AF65-F5344CB8AC3E}">
        <p14:creationId xmlns:p14="http://schemas.microsoft.com/office/powerpoint/2010/main" val="1147715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EB2A5-DDCF-604F-A595-5664085F7F7D}" type="slidenum">
              <a:rPr lang="en-MX" smtClean="0"/>
              <a:t>18</a:t>
            </a:fld>
            <a:endParaRPr lang="en-MX"/>
          </a:p>
        </p:txBody>
      </p:sp>
    </p:spTree>
    <p:extLst>
      <p:ext uri="{BB962C8B-B14F-4D97-AF65-F5344CB8AC3E}">
        <p14:creationId xmlns:p14="http://schemas.microsoft.com/office/powerpoint/2010/main" val="47395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EB2A5-DDCF-604F-A595-5664085F7F7D}" type="slidenum">
              <a:rPr lang="en-MX" smtClean="0"/>
              <a:t>2</a:t>
            </a:fld>
            <a:endParaRPr lang="en-MX"/>
          </a:p>
        </p:txBody>
      </p:sp>
    </p:spTree>
    <p:extLst>
      <p:ext uri="{BB962C8B-B14F-4D97-AF65-F5344CB8AC3E}">
        <p14:creationId xmlns:p14="http://schemas.microsoft.com/office/powerpoint/2010/main" val="136643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EB2A5-DDCF-604F-A595-5664085F7F7D}" type="slidenum">
              <a:rPr lang="en-MX" smtClean="0"/>
              <a:t>4</a:t>
            </a:fld>
            <a:endParaRPr lang="en-MX"/>
          </a:p>
        </p:txBody>
      </p:sp>
    </p:spTree>
    <p:extLst>
      <p:ext uri="{BB962C8B-B14F-4D97-AF65-F5344CB8AC3E}">
        <p14:creationId xmlns:p14="http://schemas.microsoft.com/office/powerpoint/2010/main" val="1795584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EB2A5-DDCF-604F-A595-5664085F7F7D}" type="slidenum">
              <a:rPr lang="en-MX" smtClean="0"/>
              <a:t>5</a:t>
            </a:fld>
            <a:endParaRPr lang="en-MX"/>
          </a:p>
        </p:txBody>
      </p:sp>
    </p:spTree>
    <p:extLst>
      <p:ext uri="{BB962C8B-B14F-4D97-AF65-F5344CB8AC3E}">
        <p14:creationId xmlns:p14="http://schemas.microsoft.com/office/powerpoint/2010/main" val="77879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Developed everything from x86 assembler in firmware to control a typewriter to developing Windows GUI applications for Windows 3.1, Windows 95 and Windows NT to developing full stack applications using a variety of databases, tech stacks and frontend clients. It really is amazing to think back and see how far technology has advanced.</a:t>
            </a:r>
          </a:p>
          <a:p>
            <a:endParaRPr lang="en-US" dirty="0"/>
          </a:p>
          <a:p>
            <a:r>
              <a:rPr lang="en-US" dirty="0"/>
              <a:t>Who are you? Developers? Project managers/scrum masters? Engineering managers?</a:t>
            </a:r>
          </a:p>
          <a:p>
            <a:endParaRPr lang="en-US" dirty="0"/>
          </a:p>
          <a:p>
            <a:r>
              <a:rPr lang="en-US" dirty="0"/>
              <a:t>Quick survey time:</a:t>
            </a:r>
          </a:p>
          <a:p>
            <a:pPr marL="171450" indent="-171450">
              <a:buFontTx/>
              <a:buChar char="-"/>
            </a:pPr>
            <a:r>
              <a:rPr lang="en-US" dirty="0"/>
              <a:t>Who thinks they have effective well maintained up to date documentation?</a:t>
            </a:r>
          </a:p>
          <a:p>
            <a:pPr marL="171450" indent="-171450">
              <a:buFontTx/>
              <a:buChar char="-"/>
            </a:pPr>
            <a:r>
              <a:rPr lang="en-US" dirty="0"/>
              <a:t>Who thinks they have docs but they could be improved?</a:t>
            </a:r>
          </a:p>
          <a:p>
            <a:pPr marL="171450" indent="-171450">
              <a:buFontTx/>
              <a:buChar char="-"/>
            </a:pPr>
            <a:r>
              <a:rPr lang="en-US" dirty="0"/>
              <a:t>Who thinks they have little to no docs?</a:t>
            </a:r>
          </a:p>
        </p:txBody>
      </p:sp>
      <p:sp>
        <p:nvSpPr>
          <p:cNvPr id="4" name="Slide Number Placeholder 3"/>
          <p:cNvSpPr>
            <a:spLocks noGrp="1"/>
          </p:cNvSpPr>
          <p:nvPr>
            <p:ph type="sldNum" sz="quarter" idx="5"/>
          </p:nvPr>
        </p:nvSpPr>
        <p:spPr/>
        <p:txBody>
          <a:bodyPr/>
          <a:lstStyle/>
          <a:p>
            <a:fld id="{3BDEB2A5-DDCF-604F-A595-5664085F7F7D}" type="slidenum">
              <a:rPr lang="en-MX" smtClean="0"/>
              <a:t>6</a:t>
            </a:fld>
            <a:endParaRPr lang="en-MX"/>
          </a:p>
        </p:txBody>
      </p:sp>
    </p:spTree>
    <p:extLst>
      <p:ext uri="{BB962C8B-B14F-4D97-AF65-F5344CB8AC3E}">
        <p14:creationId xmlns:p14="http://schemas.microsoft.com/office/powerpoint/2010/main" val="345816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your company make up?</a:t>
            </a:r>
          </a:p>
          <a:p>
            <a:pPr marL="171450" indent="-171450">
              <a:buFontTx/>
              <a:buChar char="-"/>
            </a:pPr>
            <a:r>
              <a:rPr lang="en-US" dirty="0"/>
              <a:t>Large (greater than 1000 employees)</a:t>
            </a:r>
          </a:p>
          <a:p>
            <a:pPr marL="171450" indent="-171450">
              <a:buFontTx/>
              <a:buChar char="-"/>
            </a:pPr>
            <a:r>
              <a:rPr lang="en-US" dirty="0"/>
              <a:t>Medium (between 250 and 1000)</a:t>
            </a:r>
          </a:p>
          <a:p>
            <a:pPr marL="171450" indent="-171450">
              <a:buFontTx/>
              <a:buChar char="-"/>
            </a:pPr>
            <a:r>
              <a:rPr lang="en-US" dirty="0"/>
              <a:t>Small (less than 250)</a:t>
            </a:r>
          </a:p>
          <a:p>
            <a:pPr marL="171450" indent="-171450">
              <a:buFontTx/>
              <a:buChar char="-"/>
            </a:pPr>
            <a:r>
              <a:rPr lang="en-US" dirty="0"/>
              <a:t>Full time employees?</a:t>
            </a:r>
          </a:p>
          <a:p>
            <a:pPr marL="171450" indent="-171450">
              <a:buFontTx/>
              <a:buChar char="-"/>
            </a:pPr>
            <a:r>
              <a:rPr lang="en-US" dirty="0"/>
              <a:t>Consultants?</a:t>
            </a:r>
          </a:p>
        </p:txBody>
      </p:sp>
      <p:sp>
        <p:nvSpPr>
          <p:cNvPr id="4" name="Slide Number Placeholder 3"/>
          <p:cNvSpPr>
            <a:spLocks noGrp="1"/>
          </p:cNvSpPr>
          <p:nvPr>
            <p:ph type="sldNum" sz="quarter" idx="5"/>
          </p:nvPr>
        </p:nvSpPr>
        <p:spPr/>
        <p:txBody>
          <a:bodyPr/>
          <a:lstStyle/>
          <a:p>
            <a:fld id="{3BDEB2A5-DDCF-604F-A595-5664085F7F7D}" type="slidenum">
              <a:rPr lang="en-MX" smtClean="0"/>
              <a:t>7</a:t>
            </a:fld>
            <a:endParaRPr lang="en-MX"/>
          </a:p>
        </p:txBody>
      </p:sp>
    </p:spTree>
    <p:extLst>
      <p:ext uri="{BB962C8B-B14F-4D97-AF65-F5344CB8AC3E}">
        <p14:creationId xmlns:p14="http://schemas.microsoft.com/office/powerpoint/2010/main" val="100891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My daughter asked what is a bus factor and I explained it to her as follows: Imagine you have a single person at your hospital who knows how to do this particular procedure. And that procedure is not documented anywhere so you all depend upon that person to get that procedure done. Now, imagine if that person got hit by a bus. Knowledge about the procedure is now gone.</a:t>
            </a:r>
          </a:p>
          <a:p>
            <a:r>
              <a:rPr lang="en-US" dirty="0"/>
              <a:t>- Who here thinks their team is at risk of having a key team member being “hit by a bus”?</a:t>
            </a:r>
          </a:p>
        </p:txBody>
      </p:sp>
      <p:sp>
        <p:nvSpPr>
          <p:cNvPr id="4" name="Slide Number Placeholder 3"/>
          <p:cNvSpPr>
            <a:spLocks noGrp="1"/>
          </p:cNvSpPr>
          <p:nvPr>
            <p:ph type="sldNum" sz="quarter" idx="5"/>
          </p:nvPr>
        </p:nvSpPr>
        <p:spPr/>
        <p:txBody>
          <a:bodyPr/>
          <a:lstStyle/>
          <a:p>
            <a:fld id="{3BDEB2A5-DDCF-604F-A595-5664085F7F7D}" type="slidenum">
              <a:rPr lang="en-MX" smtClean="0"/>
              <a:t>8</a:t>
            </a:fld>
            <a:endParaRPr lang="en-MX"/>
          </a:p>
        </p:txBody>
      </p:sp>
    </p:spTree>
    <p:extLst>
      <p:ext uri="{BB962C8B-B14F-4D97-AF65-F5344CB8AC3E}">
        <p14:creationId xmlns:p14="http://schemas.microsoft.com/office/powerpoint/2010/main" val="3108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DEB2A5-DDCF-604F-A595-5664085F7F7D}" type="slidenum">
              <a:rPr lang="en-MX" smtClean="0"/>
              <a:t>9</a:t>
            </a:fld>
            <a:endParaRPr lang="en-MX"/>
          </a:p>
        </p:txBody>
      </p:sp>
    </p:spTree>
    <p:extLst>
      <p:ext uri="{BB962C8B-B14F-4D97-AF65-F5344CB8AC3E}">
        <p14:creationId xmlns:p14="http://schemas.microsoft.com/office/powerpoint/2010/main" val="1655319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At a previous client of mine, on my first day, I needed to be onboarded. This client had no onboarding documentation. A fulltime employee there was my guide for getting some basic things done like getting my security badge and make sure I had access to a few things. Later that day, I was told how to clone the GitHub repository at which point, it was my responsibility to “figure things out”. I spent quite a bit of time digging into things on my own, figuring out how to get the correct dev tools installed, interrupting other co-workers with lots of questions. Quite a frustrating experience to say the least.</a:t>
            </a:r>
          </a:p>
          <a:p>
            <a:endParaRPr lang="en-US" sz="1400" dirty="0"/>
          </a:p>
          <a:p>
            <a:r>
              <a:rPr lang="en-US" sz="1400" dirty="0"/>
              <a:t>At another client, I needed to create a set of Azure resources to capture and graph events. After doing a quite a bit of research online, I was finally able to complete the creation of everything and getting everything working. Soon after, I got sidetracked and moved onto working on something else, forgetting to take the time to write down how to do what I just did. Sure enough, a few weeks later, I needed to do the same thing. I combed through OneNote hoping to find my  HOWTO notes (surely, I took the time to document how to do this). Nope. So, I had to start over.</a:t>
            </a:r>
          </a:p>
          <a:p>
            <a:endParaRPr lang="en-US" sz="1400" dirty="0"/>
          </a:p>
          <a:p>
            <a:r>
              <a:rPr lang="en-US" sz="1400" dirty="0"/>
              <a:t>At another client, I was on a team responsible for adding features to and fixing bugs on the company’s website. This client used their own private, internally managed dependency repository. Basically an internal subset of </a:t>
            </a:r>
            <a:r>
              <a:rPr lang="en-US" sz="1400" dirty="0" err="1"/>
              <a:t>npmjs</a:t>
            </a:r>
            <a:r>
              <a:rPr lang="en-US" sz="1400" dirty="0"/>
              <a:t>. As part of a React upgrade I was working on, I needed to add several new dependencies to this private repository, There was one person on the team who knew how to do this and that person was out of the office on vacation. And the process on how to do this was not documented. We had to wait several days before we could proceed.</a:t>
            </a:r>
          </a:p>
        </p:txBody>
      </p:sp>
      <p:sp>
        <p:nvSpPr>
          <p:cNvPr id="4" name="Slide Number Placeholder 3"/>
          <p:cNvSpPr>
            <a:spLocks noGrp="1"/>
          </p:cNvSpPr>
          <p:nvPr>
            <p:ph type="sldNum" sz="quarter" idx="5"/>
          </p:nvPr>
        </p:nvSpPr>
        <p:spPr/>
        <p:txBody>
          <a:bodyPr/>
          <a:lstStyle/>
          <a:p>
            <a:fld id="{3BDEB2A5-DDCF-604F-A595-5664085F7F7D}" type="slidenum">
              <a:rPr lang="en-MX" smtClean="0"/>
              <a:t>10</a:t>
            </a:fld>
            <a:endParaRPr lang="en-MX"/>
          </a:p>
        </p:txBody>
      </p:sp>
    </p:spTree>
    <p:extLst>
      <p:ext uri="{BB962C8B-B14F-4D97-AF65-F5344CB8AC3E}">
        <p14:creationId xmlns:p14="http://schemas.microsoft.com/office/powerpoint/2010/main" val="3176212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incipal Title Slide">
    <p:spTree>
      <p:nvGrpSpPr>
        <p:cNvPr id="1" name=""/>
        <p:cNvGrpSpPr/>
        <p:nvPr/>
      </p:nvGrpSpPr>
      <p:grpSpPr>
        <a:xfrm>
          <a:off x="0" y="0"/>
          <a:ext cx="0" cy="0"/>
          <a:chOff x="0" y="0"/>
          <a:chExt cx="0" cy="0"/>
        </a:xfrm>
      </p:grpSpPr>
      <p:pic>
        <p:nvPicPr>
          <p:cNvPr id="5" name="Picture 4" descr="Shape, rectangle&#10;&#10;Description automatically generated with medium confidence">
            <a:extLst>
              <a:ext uri="{FF2B5EF4-FFF2-40B4-BE49-F238E27FC236}">
                <a16:creationId xmlns:a16="http://schemas.microsoft.com/office/drawing/2014/main" id="{BE88C6CA-F385-3E1E-CFB9-B68BBE9745B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B6B8D9B-1FBE-987A-28BE-4AF3449CC788}"/>
              </a:ext>
            </a:extLst>
          </p:cNvPr>
          <p:cNvSpPr>
            <a:spLocks noGrp="1"/>
          </p:cNvSpPr>
          <p:nvPr>
            <p:ph type="ctrTitle"/>
          </p:nvPr>
        </p:nvSpPr>
        <p:spPr>
          <a:xfrm>
            <a:off x="891822" y="3234055"/>
            <a:ext cx="9144000" cy="631296"/>
          </a:xfrm>
        </p:spPr>
        <p:txBody>
          <a:bodyPr anchor="b">
            <a:normAutofit/>
          </a:bodyPr>
          <a:lstStyle>
            <a:lvl1pPr algn="l">
              <a:defRPr sz="2800" b="1" i="0">
                <a:solidFill>
                  <a:srgbClr val="005596"/>
                </a:solidFill>
                <a:latin typeface="Poppins" pitchFamily="2" charset="77"/>
                <a:cs typeface="Poppins" pitchFamily="2" charset="77"/>
              </a:defRPr>
            </a:lvl1pPr>
          </a:lstStyle>
          <a:p>
            <a:r>
              <a:rPr lang="en-US"/>
              <a:t>Click to edit Master title style</a:t>
            </a:r>
            <a:endParaRPr lang="en-MX" dirty="0"/>
          </a:p>
        </p:txBody>
      </p:sp>
      <p:sp>
        <p:nvSpPr>
          <p:cNvPr id="3" name="Subtitle 2">
            <a:extLst>
              <a:ext uri="{FF2B5EF4-FFF2-40B4-BE49-F238E27FC236}">
                <a16:creationId xmlns:a16="http://schemas.microsoft.com/office/drawing/2014/main" id="{99C6A678-285D-C74C-A3AB-61F33055CDD2}"/>
              </a:ext>
            </a:extLst>
          </p:cNvPr>
          <p:cNvSpPr>
            <a:spLocks noGrp="1"/>
          </p:cNvSpPr>
          <p:nvPr>
            <p:ph type="subTitle" idx="1"/>
          </p:nvPr>
        </p:nvSpPr>
        <p:spPr>
          <a:xfrm>
            <a:off x="893276" y="3966478"/>
            <a:ext cx="9144000" cy="528370"/>
          </a:xfrm>
          <a:prstGeom prst="rect">
            <a:avLst/>
          </a:prstGeom>
        </p:spPr>
        <p:txBody>
          <a:bodyPr>
            <a:normAutofit/>
          </a:bodyPr>
          <a:lstStyle>
            <a:lvl1pPr marL="0" indent="0" algn="l">
              <a:buNone/>
              <a:defRPr sz="2000" b="0" i="0">
                <a:solidFill>
                  <a:schemeClr val="tx1">
                    <a:lumMod val="50000"/>
                    <a:lumOff val="50000"/>
                  </a:schemeClr>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X" dirty="0"/>
          </a:p>
        </p:txBody>
      </p:sp>
      <p:pic>
        <p:nvPicPr>
          <p:cNvPr id="14" name="Picture 13" descr="Logo&#10;&#10;Description automatically generated">
            <a:extLst>
              <a:ext uri="{FF2B5EF4-FFF2-40B4-BE49-F238E27FC236}">
                <a16:creationId xmlns:a16="http://schemas.microsoft.com/office/drawing/2014/main" id="{DFF4E328-04ED-1D34-5362-6AC1FF0DA57C}"/>
              </a:ext>
            </a:extLst>
          </p:cNvPr>
          <p:cNvPicPr>
            <a:picLocks noChangeAspect="1"/>
          </p:cNvPicPr>
          <p:nvPr userDrawn="1"/>
        </p:nvPicPr>
        <p:blipFill>
          <a:blip r:embed="rId3"/>
          <a:stretch>
            <a:fillRect/>
          </a:stretch>
        </p:blipFill>
        <p:spPr>
          <a:xfrm>
            <a:off x="891822" y="1681203"/>
            <a:ext cx="3227632" cy="1434503"/>
          </a:xfrm>
          <a:prstGeom prst="rect">
            <a:avLst/>
          </a:prstGeom>
        </p:spPr>
      </p:pic>
      <p:sp>
        <p:nvSpPr>
          <p:cNvPr id="12" name="Text Placeholder 2">
            <a:extLst>
              <a:ext uri="{FF2B5EF4-FFF2-40B4-BE49-F238E27FC236}">
                <a16:creationId xmlns:a16="http://schemas.microsoft.com/office/drawing/2014/main" id="{B8FB2F36-F96E-DBFB-4387-CD5A05718028}"/>
              </a:ext>
            </a:extLst>
          </p:cNvPr>
          <p:cNvSpPr>
            <a:spLocks noGrp="1"/>
          </p:cNvSpPr>
          <p:nvPr>
            <p:ph type="body" idx="13" hasCustomPrompt="1"/>
          </p:nvPr>
        </p:nvSpPr>
        <p:spPr>
          <a:xfrm>
            <a:off x="7519063" y="5462195"/>
            <a:ext cx="4155093" cy="683112"/>
          </a:xfrm>
          <a:prstGeom prst="rect">
            <a:avLst/>
          </a:prstGeom>
        </p:spPr>
        <p:txBody>
          <a:bodyPr>
            <a:normAutofit/>
          </a:bodyPr>
          <a:lstStyle>
            <a:lvl1pPr marL="0" indent="0">
              <a:buNone/>
              <a:defRPr sz="2400" b="1" i="0">
                <a:solidFill>
                  <a:srgbClr val="005596"/>
                </a:solidFill>
                <a:latin typeface="Poppins SemiBold" pitchFamily="2" charset="77"/>
                <a:cs typeface="Poppins SemiBold"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JOHN DOE</a:t>
            </a:r>
          </a:p>
        </p:txBody>
      </p:sp>
      <p:sp>
        <p:nvSpPr>
          <p:cNvPr id="6" name="TextBox 5">
            <a:extLst>
              <a:ext uri="{FF2B5EF4-FFF2-40B4-BE49-F238E27FC236}">
                <a16:creationId xmlns:a16="http://schemas.microsoft.com/office/drawing/2014/main" id="{4AA1D465-B636-AD01-A485-0C126BD591CE}"/>
              </a:ext>
            </a:extLst>
          </p:cNvPr>
          <p:cNvSpPr txBox="1"/>
          <p:nvPr userDrawn="1"/>
        </p:nvSpPr>
        <p:spPr>
          <a:xfrm>
            <a:off x="3821288" y="6494624"/>
            <a:ext cx="454942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dirty="0">
                <a:solidFill>
                  <a:schemeClr val="bg1">
                    <a:alpha val="27925"/>
                  </a:schemeClr>
                </a:solidFill>
                <a:effectLst/>
                <a:latin typeface="Khula Bold" panose="02000000000000000000" pitchFamily="2" charset="0"/>
                <a:cs typeface="Khula Bold" panose="02000000000000000000" pitchFamily="2" charset="0"/>
              </a:rPr>
              <a:t>© 2025 Improving. All Rights Reserved.</a:t>
            </a:r>
            <a:endParaRPr lang="en-MX" sz="900" dirty="0">
              <a:solidFill>
                <a:schemeClr val="bg1">
                  <a:alpha val="27925"/>
                </a:schemeClr>
              </a:solidFill>
              <a:latin typeface="Khula Regular" panose="02000000000000000000" pitchFamily="2" charset="0"/>
              <a:cs typeface="Khula Regular" panose="02000000000000000000" pitchFamily="2" charset="0"/>
            </a:endParaRPr>
          </a:p>
          <a:p>
            <a:endParaRPr lang="en-MX" sz="900" dirty="0">
              <a:solidFill>
                <a:schemeClr val="bg1">
                  <a:alpha val="27925"/>
                </a:schemeClr>
              </a:solidFill>
            </a:endParaRPr>
          </a:p>
        </p:txBody>
      </p:sp>
    </p:spTree>
    <p:extLst>
      <p:ext uri="{BB962C8B-B14F-4D97-AF65-F5344CB8AC3E}">
        <p14:creationId xmlns:p14="http://schemas.microsoft.com/office/powerpoint/2010/main" val="3644819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3F71C3-C9CF-C020-3DA7-42C0516B1629}"/>
              </a:ext>
            </a:extLst>
          </p:cNvPr>
          <p:cNvSpPr>
            <a:spLocks noGrp="1"/>
          </p:cNvSpPr>
          <p:nvPr>
            <p:ph type="title"/>
          </p:nvPr>
        </p:nvSpPr>
        <p:spPr>
          <a:xfrm>
            <a:off x="468489" y="434446"/>
            <a:ext cx="6338711" cy="667808"/>
          </a:xfrm>
        </p:spPr>
        <p:txBody>
          <a:bodyPr anchor="b">
            <a:normAutofit/>
          </a:bodyPr>
          <a:lstStyle>
            <a:lvl1pPr>
              <a:defRPr sz="3200" b="1">
                <a:solidFill>
                  <a:srgbClr val="005596"/>
                </a:solidFill>
                <a:latin typeface="Poppins" pitchFamily="2" charset="77"/>
                <a:cs typeface="Poppins" pitchFamily="2" charset="77"/>
              </a:defRPr>
            </a:lvl1pPr>
          </a:lstStyle>
          <a:p>
            <a:r>
              <a:rPr lang="en-US"/>
              <a:t>Click to edit Master title style</a:t>
            </a:r>
            <a:endParaRPr lang="en-MX" dirty="0"/>
          </a:p>
        </p:txBody>
      </p:sp>
      <p:sp>
        <p:nvSpPr>
          <p:cNvPr id="8" name="Text Placeholder 2">
            <a:extLst>
              <a:ext uri="{FF2B5EF4-FFF2-40B4-BE49-F238E27FC236}">
                <a16:creationId xmlns:a16="http://schemas.microsoft.com/office/drawing/2014/main" id="{3F726CEF-56A7-FFEA-7D5C-C57FE809D37D}"/>
              </a:ext>
            </a:extLst>
          </p:cNvPr>
          <p:cNvSpPr>
            <a:spLocks noGrp="1"/>
          </p:cNvSpPr>
          <p:nvPr>
            <p:ph type="body" idx="1"/>
          </p:nvPr>
        </p:nvSpPr>
        <p:spPr>
          <a:xfrm>
            <a:off x="6327124" y="2972373"/>
            <a:ext cx="3034553" cy="1103364"/>
          </a:xfrm>
          <a:prstGeom prst="rect">
            <a:avLst/>
          </a:prstGeom>
        </p:spPr>
        <p:txBody>
          <a:bodyPr>
            <a:normAutofit/>
          </a:bodyPr>
          <a:lstStyle>
            <a:lvl1pPr marL="0" indent="0">
              <a:buNone/>
              <a:defRPr sz="1400" b="0" i="0">
                <a:solidFill>
                  <a:schemeClr val="tx1">
                    <a:lumMod val="95000"/>
                    <a:lumOff val="5000"/>
                  </a:schemeClr>
                </a:solidFill>
                <a:latin typeface="Khula Regular" panose="02000000000000000000" pitchFamily="2" charset="0"/>
                <a:cs typeface="Khula Regular"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z="1400"/>
              <a:t>Click to edit Master text styles</a:t>
            </a:r>
          </a:p>
        </p:txBody>
      </p:sp>
      <p:cxnSp>
        <p:nvCxnSpPr>
          <p:cNvPr id="11" name="Straight Connector 10">
            <a:extLst>
              <a:ext uri="{FF2B5EF4-FFF2-40B4-BE49-F238E27FC236}">
                <a16:creationId xmlns:a16="http://schemas.microsoft.com/office/drawing/2014/main" id="{B273EAE6-94EC-ACBC-E2C1-90D4971849C7}"/>
              </a:ext>
            </a:extLst>
          </p:cNvPr>
          <p:cNvCxnSpPr/>
          <p:nvPr userDrawn="1"/>
        </p:nvCxnSpPr>
        <p:spPr>
          <a:xfrm>
            <a:off x="5755341" y="2738904"/>
            <a:ext cx="0" cy="1570303"/>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12DFF03C-496A-CF14-7E80-D1EF5809D121}"/>
              </a:ext>
            </a:extLst>
          </p:cNvPr>
          <p:cNvPicPr>
            <a:picLocks noChangeAspect="1"/>
          </p:cNvPicPr>
          <p:nvPr userDrawn="1"/>
        </p:nvPicPr>
        <p:blipFill>
          <a:blip r:embed="rId2"/>
          <a:stretch>
            <a:fillRect/>
          </a:stretch>
        </p:blipFill>
        <p:spPr>
          <a:xfrm>
            <a:off x="10294021" y="6384043"/>
            <a:ext cx="1380136" cy="445205"/>
          </a:xfrm>
          <a:prstGeom prst="rect">
            <a:avLst/>
          </a:prstGeom>
        </p:spPr>
      </p:pic>
      <p:sp>
        <p:nvSpPr>
          <p:cNvPr id="7" name="Picture Placeholder 6">
            <a:extLst>
              <a:ext uri="{FF2B5EF4-FFF2-40B4-BE49-F238E27FC236}">
                <a16:creationId xmlns:a16="http://schemas.microsoft.com/office/drawing/2014/main" id="{6961031C-CBB7-C46D-3F69-E8FA9C56BC03}"/>
              </a:ext>
            </a:extLst>
          </p:cNvPr>
          <p:cNvSpPr>
            <a:spLocks noGrp="1"/>
          </p:cNvSpPr>
          <p:nvPr>
            <p:ph type="pic" sz="quarter" idx="10"/>
          </p:nvPr>
        </p:nvSpPr>
        <p:spPr>
          <a:xfrm>
            <a:off x="3367087" y="2738903"/>
            <a:ext cx="2119267" cy="1570303"/>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06429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F94E-5EC9-EDBD-17A2-64005DA36E15}"/>
              </a:ext>
            </a:extLst>
          </p:cNvPr>
          <p:cNvSpPr>
            <a:spLocks noGrp="1"/>
          </p:cNvSpPr>
          <p:nvPr>
            <p:ph type="title"/>
          </p:nvPr>
        </p:nvSpPr>
        <p:spPr/>
        <p:txBody>
          <a:bodyPr/>
          <a:lstStyle/>
          <a:p>
            <a:r>
              <a:rPr lang="en-US"/>
              <a:t>Click to edit Master title style</a:t>
            </a:r>
            <a:endParaRPr lang="en-MX"/>
          </a:p>
        </p:txBody>
      </p:sp>
    </p:spTree>
    <p:extLst>
      <p:ext uri="{BB962C8B-B14F-4D97-AF65-F5344CB8AC3E}">
        <p14:creationId xmlns:p14="http://schemas.microsoft.com/office/powerpoint/2010/main" val="211035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71DEE-B640-76DC-EC1B-062329F2B6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4ECFFA-3290-1851-31B8-1FB182294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4D6E91-E62D-5E87-0E91-940AE51C0A61}"/>
              </a:ext>
            </a:extLst>
          </p:cNvPr>
          <p:cNvSpPr>
            <a:spLocks noGrp="1"/>
          </p:cNvSpPr>
          <p:nvPr>
            <p:ph type="dt" sz="half" idx="10"/>
          </p:nvPr>
        </p:nvSpPr>
        <p:spPr/>
        <p:txBody>
          <a:bodyPr/>
          <a:lstStyle/>
          <a:p>
            <a:fld id="{DCCB8826-1FC3-1F43-9FD5-27FE40F7595D}" type="datetimeFigureOut">
              <a:rPr lang="en-US" smtClean="0"/>
              <a:t>10/16/25</a:t>
            </a:fld>
            <a:endParaRPr lang="en-US"/>
          </a:p>
        </p:txBody>
      </p:sp>
      <p:sp>
        <p:nvSpPr>
          <p:cNvPr id="5" name="Footer Placeholder 4">
            <a:extLst>
              <a:ext uri="{FF2B5EF4-FFF2-40B4-BE49-F238E27FC236}">
                <a16:creationId xmlns:a16="http://schemas.microsoft.com/office/drawing/2014/main" id="{B4DBBD45-4538-F274-7FE6-F985E754AF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14D331-FB24-BD91-B6F8-0A66187E9641}"/>
              </a:ext>
            </a:extLst>
          </p:cNvPr>
          <p:cNvSpPr>
            <a:spLocks noGrp="1"/>
          </p:cNvSpPr>
          <p:nvPr>
            <p:ph type="sldNum" sz="quarter" idx="12"/>
          </p:nvPr>
        </p:nvSpPr>
        <p:spPr/>
        <p:txBody>
          <a:bodyPr/>
          <a:lstStyle/>
          <a:p>
            <a:fld id="{457E541E-1A6A-F241-A76A-6F8A2D2600DD}" type="slidenum">
              <a:rPr lang="en-US" smtClean="0"/>
              <a:t>‹#›</a:t>
            </a:fld>
            <a:endParaRPr lang="en-US"/>
          </a:p>
        </p:txBody>
      </p:sp>
    </p:spTree>
    <p:extLst>
      <p:ext uri="{BB962C8B-B14F-4D97-AF65-F5344CB8AC3E}">
        <p14:creationId xmlns:p14="http://schemas.microsoft.com/office/powerpoint/2010/main" val="195661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te Pag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263D1B3-4C39-678E-AA0B-70DFC03020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55A03D7-0C8A-2FF8-DD55-E44EF7754A2A}"/>
              </a:ext>
            </a:extLst>
          </p:cNvPr>
          <p:cNvSpPr>
            <a:spLocks noGrp="1"/>
          </p:cNvSpPr>
          <p:nvPr>
            <p:ph type="title"/>
          </p:nvPr>
        </p:nvSpPr>
        <p:spPr>
          <a:xfrm>
            <a:off x="705913" y="2933878"/>
            <a:ext cx="10515600" cy="508001"/>
          </a:xfrm>
        </p:spPr>
        <p:txBody>
          <a:bodyPr>
            <a:normAutofit/>
          </a:bodyPr>
          <a:lstStyle>
            <a:lvl1pPr>
              <a:defRPr sz="2800">
                <a:solidFill>
                  <a:schemeClr val="bg1"/>
                </a:solidFill>
                <a:latin typeface="Poppins" pitchFamily="2" charset="77"/>
                <a:cs typeface="Poppins" pitchFamily="2" charset="77"/>
              </a:defRPr>
            </a:lvl1pPr>
          </a:lstStyle>
          <a:p>
            <a:r>
              <a:rPr lang="en-US"/>
              <a:t>Click to edit Master title style</a:t>
            </a:r>
            <a:endParaRPr lang="en-MX" dirty="0"/>
          </a:p>
        </p:txBody>
      </p:sp>
      <p:sp>
        <p:nvSpPr>
          <p:cNvPr id="11" name="Subtitle 2">
            <a:extLst>
              <a:ext uri="{FF2B5EF4-FFF2-40B4-BE49-F238E27FC236}">
                <a16:creationId xmlns:a16="http://schemas.microsoft.com/office/drawing/2014/main" id="{06160FDB-07E2-9B48-493B-80748EBAF3CC}"/>
              </a:ext>
            </a:extLst>
          </p:cNvPr>
          <p:cNvSpPr>
            <a:spLocks noGrp="1"/>
          </p:cNvSpPr>
          <p:nvPr>
            <p:ph type="subTitle" idx="1"/>
          </p:nvPr>
        </p:nvSpPr>
        <p:spPr>
          <a:xfrm>
            <a:off x="705913" y="3429000"/>
            <a:ext cx="9144000" cy="528370"/>
          </a:xfrm>
          <a:prstGeom prst="rect">
            <a:avLst/>
          </a:prstGeom>
        </p:spPr>
        <p:txBody>
          <a:bodyPr>
            <a:normAutofit/>
          </a:bodyPr>
          <a:lstStyle>
            <a:lvl1pPr marL="0" indent="0" algn="l">
              <a:buNone/>
              <a:defRPr sz="2000" b="0" i="0">
                <a:solidFill>
                  <a:schemeClr val="bg1"/>
                </a:solidFill>
                <a:latin typeface="Poppins" pitchFamily="2" charset="77"/>
                <a:cs typeface="Poppin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X" dirty="0"/>
          </a:p>
        </p:txBody>
      </p:sp>
    </p:spTree>
    <p:extLst>
      <p:ext uri="{BB962C8B-B14F-4D97-AF65-F5344CB8AC3E}">
        <p14:creationId xmlns:p14="http://schemas.microsoft.com/office/powerpoint/2010/main" val="385183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37F2-5E51-EBE6-FB74-03ECD1F0CB05}"/>
              </a:ext>
            </a:extLst>
          </p:cNvPr>
          <p:cNvSpPr>
            <a:spLocks noGrp="1"/>
          </p:cNvSpPr>
          <p:nvPr>
            <p:ph type="title"/>
          </p:nvPr>
        </p:nvSpPr>
        <p:spPr>
          <a:xfrm>
            <a:off x="468489" y="434446"/>
            <a:ext cx="11205668" cy="667808"/>
          </a:xfrm>
        </p:spPr>
        <p:txBody>
          <a:bodyPr anchor="b">
            <a:normAutofit/>
          </a:bodyPr>
          <a:lstStyle>
            <a:lvl1pPr>
              <a:defRPr sz="3200" b="1">
                <a:solidFill>
                  <a:srgbClr val="005596"/>
                </a:solidFill>
                <a:latin typeface="Poppins" pitchFamily="2" charset="77"/>
                <a:cs typeface="Poppins" pitchFamily="2" charset="77"/>
              </a:defRPr>
            </a:lvl1pPr>
          </a:lstStyle>
          <a:p>
            <a:r>
              <a:rPr lang="en-US" dirty="0"/>
              <a:t>Click to edit Master title style</a:t>
            </a:r>
            <a:endParaRPr lang="en-MX" dirty="0"/>
          </a:p>
        </p:txBody>
      </p:sp>
      <p:pic>
        <p:nvPicPr>
          <p:cNvPr id="9" name="Picture 8" descr="Logo&#10;&#10;Description automatically generated">
            <a:extLst>
              <a:ext uri="{FF2B5EF4-FFF2-40B4-BE49-F238E27FC236}">
                <a16:creationId xmlns:a16="http://schemas.microsoft.com/office/drawing/2014/main" id="{0EAA4B5E-3525-86D1-43B2-EEF957A6A5F8}"/>
              </a:ext>
            </a:extLst>
          </p:cNvPr>
          <p:cNvPicPr>
            <a:picLocks noChangeAspect="1"/>
          </p:cNvPicPr>
          <p:nvPr userDrawn="1"/>
        </p:nvPicPr>
        <p:blipFill>
          <a:blip r:embed="rId2"/>
          <a:stretch>
            <a:fillRect/>
          </a:stretch>
        </p:blipFill>
        <p:spPr>
          <a:xfrm>
            <a:off x="10294021" y="6384043"/>
            <a:ext cx="1380136" cy="445205"/>
          </a:xfrm>
          <a:prstGeom prst="rect">
            <a:avLst/>
          </a:prstGeom>
        </p:spPr>
      </p:pic>
      <p:sp>
        <p:nvSpPr>
          <p:cNvPr id="10" name="Content Placeholder 9">
            <a:extLst>
              <a:ext uri="{FF2B5EF4-FFF2-40B4-BE49-F238E27FC236}">
                <a16:creationId xmlns:a16="http://schemas.microsoft.com/office/drawing/2014/main" id="{76DB217A-F6B3-74AC-D9F2-0EF851F4881D}"/>
              </a:ext>
            </a:extLst>
          </p:cNvPr>
          <p:cNvSpPr>
            <a:spLocks noGrp="1"/>
          </p:cNvSpPr>
          <p:nvPr>
            <p:ph sz="quarter" idx="10"/>
          </p:nvPr>
        </p:nvSpPr>
        <p:spPr>
          <a:xfrm>
            <a:off x="468313" y="1313162"/>
            <a:ext cx="11206162" cy="4571702"/>
          </a:xfrm>
          <a:prstGeom prst="rect">
            <a:avLst/>
          </a:prstGeom>
        </p:spPr>
        <p:txBody>
          <a:bodyPr>
            <a:normAutofit/>
          </a:bodyPr>
          <a:lstStyle>
            <a:lvl1pPr>
              <a:defRPr sz="1400">
                <a:latin typeface="Khula Regular" panose="02000000000000000000" pitchFamily="2" charset="0"/>
                <a:cs typeface="Khula Regular"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69796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F37F2-5E51-EBE6-FB74-03ECD1F0CB05}"/>
              </a:ext>
            </a:extLst>
          </p:cNvPr>
          <p:cNvSpPr>
            <a:spLocks noGrp="1"/>
          </p:cNvSpPr>
          <p:nvPr>
            <p:ph type="title"/>
          </p:nvPr>
        </p:nvSpPr>
        <p:spPr>
          <a:xfrm>
            <a:off x="468489" y="434446"/>
            <a:ext cx="11255022" cy="667808"/>
          </a:xfrm>
        </p:spPr>
        <p:txBody>
          <a:bodyPr anchor="b">
            <a:normAutofit/>
          </a:bodyPr>
          <a:lstStyle>
            <a:lvl1pPr>
              <a:defRPr sz="3200" b="1">
                <a:solidFill>
                  <a:srgbClr val="005596"/>
                </a:solidFill>
                <a:latin typeface="Poppins" pitchFamily="2" charset="77"/>
                <a:cs typeface="Poppins" pitchFamily="2" charset="77"/>
              </a:defRPr>
            </a:lvl1pPr>
          </a:lstStyle>
          <a:p>
            <a:r>
              <a:rPr lang="en-US"/>
              <a:t>Click to edit Master title style</a:t>
            </a:r>
            <a:endParaRPr lang="en-MX" dirty="0"/>
          </a:p>
        </p:txBody>
      </p:sp>
      <p:pic>
        <p:nvPicPr>
          <p:cNvPr id="9" name="Picture 8" descr="Logo&#10;&#10;Description automatically generated">
            <a:extLst>
              <a:ext uri="{FF2B5EF4-FFF2-40B4-BE49-F238E27FC236}">
                <a16:creationId xmlns:a16="http://schemas.microsoft.com/office/drawing/2014/main" id="{0EAA4B5E-3525-86D1-43B2-EEF957A6A5F8}"/>
              </a:ext>
            </a:extLst>
          </p:cNvPr>
          <p:cNvPicPr>
            <a:picLocks noChangeAspect="1"/>
          </p:cNvPicPr>
          <p:nvPr userDrawn="1"/>
        </p:nvPicPr>
        <p:blipFill>
          <a:blip r:embed="rId2"/>
          <a:stretch>
            <a:fillRect/>
          </a:stretch>
        </p:blipFill>
        <p:spPr>
          <a:xfrm>
            <a:off x="10294021" y="6384043"/>
            <a:ext cx="1380136" cy="445205"/>
          </a:xfrm>
          <a:prstGeom prst="rect">
            <a:avLst/>
          </a:prstGeom>
        </p:spPr>
      </p:pic>
      <p:sp>
        <p:nvSpPr>
          <p:cNvPr id="6" name="Content Placeholder 5">
            <a:extLst>
              <a:ext uri="{FF2B5EF4-FFF2-40B4-BE49-F238E27FC236}">
                <a16:creationId xmlns:a16="http://schemas.microsoft.com/office/drawing/2014/main" id="{9E73EDE8-942A-C67F-DE1C-BE6A4B25F941}"/>
              </a:ext>
            </a:extLst>
          </p:cNvPr>
          <p:cNvSpPr>
            <a:spLocks noGrp="1"/>
          </p:cNvSpPr>
          <p:nvPr>
            <p:ph sz="quarter" idx="11"/>
          </p:nvPr>
        </p:nvSpPr>
        <p:spPr>
          <a:xfrm>
            <a:off x="468489" y="1368162"/>
            <a:ext cx="5394960" cy="4570438"/>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8" name="Content Placeholder 5">
            <a:extLst>
              <a:ext uri="{FF2B5EF4-FFF2-40B4-BE49-F238E27FC236}">
                <a16:creationId xmlns:a16="http://schemas.microsoft.com/office/drawing/2014/main" id="{774CE37E-4F1A-62C7-ADCA-33781ABD6614}"/>
              </a:ext>
            </a:extLst>
          </p:cNvPr>
          <p:cNvSpPr>
            <a:spLocks noGrp="1"/>
          </p:cNvSpPr>
          <p:nvPr>
            <p:ph sz="quarter" idx="12"/>
          </p:nvPr>
        </p:nvSpPr>
        <p:spPr>
          <a:xfrm>
            <a:off x="6279197" y="1367270"/>
            <a:ext cx="5394960" cy="4570438"/>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46026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left">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0EAA4B5E-3525-86D1-43B2-EEF957A6A5F8}"/>
              </a:ext>
            </a:extLst>
          </p:cNvPr>
          <p:cNvPicPr>
            <a:picLocks noChangeAspect="1"/>
          </p:cNvPicPr>
          <p:nvPr userDrawn="1"/>
        </p:nvPicPr>
        <p:blipFill>
          <a:blip r:embed="rId2"/>
          <a:stretch>
            <a:fillRect/>
          </a:stretch>
        </p:blipFill>
        <p:spPr>
          <a:xfrm>
            <a:off x="10294021" y="6384043"/>
            <a:ext cx="1380136" cy="445205"/>
          </a:xfrm>
          <a:prstGeom prst="rect">
            <a:avLst/>
          </a:prstGeom>
        </p:spPr>
      </p:pic>
      <p:sp>
        <p:nvSpPr>
          <p:cNvPr id="3" name="Rectangle 2">
            <a:extLst>
              <a:ext uri="{FF2B5EF4-FFF2-40B4-BE49-F238E27FC236}">
                <a16:creationId xmlns:a16="http://schemas.microsoft.com/office/drawing/2014/main" id="{FF39C3A6-20B8-E520-FD58-D3159B183363}"/>
              </a:ext>
            </a:extLst>
          </p:cNvPr>
          <p:cNvSpPr/>
          <p:nvPr userDrawn="1"/>
        </p:nvSpPr>
        <p:spPr>
          <a:xfrm>
            <a:off x="0" y="28752"/>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sp>
        <p:nvSpPr>
          <p:cNvPr id="2" name="Title 1">
            <a:extLst>
              <a:ext uri="{FF2B5EF4-FFF2-40B4-BE49-F238E27FC236}">
                <a16:creationId xmlns:a16="http://schemas.microsoft.com/office/drawing/2014/main" id="{A6BF37F2-5E51-EBE6-FB74-03ECD1F0CB05}"/>
              </a:ext>
            </a:extLst>
          </p:cNvPr>
          <p:cNvSpPr>
            <a:spLocks noGrp="1"/>
          </p:cNvSpPr>
          <p:nvPr>
            <p:ph type="title" hasCustomPrompt="1"/>
          </p:nvPr>
        </p:nvSpPr>
        <p:spPr>
          <a:xfrm>
            <a:off x="468489" y="434446"/>
            <a:ext cx="5394960" cy="667808"/>
          </a:xfrm>
        </p:spPr>
        <p:txBody>
          <a:bodyPr anchor="b">
            <a:noAutofit/>
          </a:bodyPr>
          <a:lstStyle>
            <a:lvl1pPr>
              <a:defRPr sz="3200" b="1">
                <a:solidFill>
                  <a:srgbClr val="005596"/>
                </a:solidFill>
                <a:latin typeface="Poppins" pitchFamily="2" charset="77"/>
                <a:cs typeface="Poppins" pitchFamily="2" charset="77"/>
              </a:defRPr>
            </a:lvl1pPr>
          </a:lstStyle>
          <a:p>
            <a:r>
              <a:rPr lang="en-US" dirty="0"/>
              <a:t>Click to edit Master  </a:t>
            </a:r>
            <a:endParaRPr lang="en-MX" dirty="0"/>
          </a:p>
        </p:txBody>
      </p:sp>
      <p:sp>
        <p:nvSpPr>
          <p:cNvPr id="6" name="Content Placeholder 5">
            <a:extLst>
              <a:ext uri="{FF2B5EF4-FFF2-40B4-BE49-F238E27FC236}">
                <a16:creationId xmlns:a16="http://schemas.microsoft.com/office/drawing/2014/main" id="{9E73EDE8-942A-C67F-DE1C-BE6A4B25F941}"/>
              </a:ext>
            </a:extLst>
          </p:cNvPr>
          <p:cNvSpPr>
            <a:spLocks noGrp="1"/>
          </p:cNvSpPr>
          <p:nvPr>
            <p:ph sz="quarter" idx="11"/>
          </p:nvPr>
        </p:nvSpPr>
        <p:spPr>
          <a:xfrm>
            <a:off x="468489" y="1744134"/>
            <a:ext cx="5394960" cy="4194466"/>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pic>
        <p:nvPicPr>
          <p:cNvPr id="5" name="Picture 4" descr="Logo&#10;&#10;Description automatically generated">
            <a:extLst>
              <a:ext uri="{FF2B5EF4-FFF2-40B4-BE49-F238E27FC236}">
                <a16:creationId xmlns:a16="http://schemas.microsoft.com/office/drawing/2014/main" id="{24170EE8-1B21-9049-E4EE-81A26AE397DF}"/>
              </a:ext>
            </a:extLst>
          </p:cNvPr>
          <p:cNvPicPr>
            <a:picLocks noChangeAspect="1"/>
          </p:cNvPicPr>
          <p:nvPr userDrawn="1"/>
        </p:nvPicPr>
        <p:blipFill>
          <a:blip r:embed="rId3"/>
          <a:stretch>
            <a:fillRect/>
          </a:stretch>
        </p:blipFill>
        <p:spPr>
          <a:xfrm>
            <a:off x="10294021" y="6195922"/>
            <a:ext cx="1424984" cy="633326"/>
          </a:xfrm>
          <a:prstGeom prst="rect">
            <a:avLst/>
          </a:prstGeom>
        </p:spPr>
      </p:pic>
      <p:sp>
        <p:nvSpPr>
          <p:cNvPr id="4" name="Text Placeholder 6">
            <a:extLst>
              <a:ext uri="{FF2B5EF4-FFF2-40B4-BE49-F238E27FC236}">
                <a16:creationId xmlns:a16="http://schemas.microsoft.com/office/drawing/2014/main" id="{104707B3-A605-AC35-40E1-667264FF8B8B}"/>
              </a:ext>
            </a:extLst>
          </p:cNvPr>
          <p:cNvSpPr>
            <a:spLocks noGrp="1"/>
          </p:cNvSpPr>
          <p:nvPr>
            <p:ph type="body" sz="quarter" idx="12" hasCustomPrompt="1"/>
          </p:nvPr>
        </p:nvSpPr>
        <p:spPr>
          <a:xfrm>
            <a:off x="468313" y="1030638"/>
            <a:ext cx="11206162" cy="667809"/>
          </a:xfrm>
        </p:spPr>
        <p:txBody>
          <a:bodyPr lIns="72000" tIns="36000" rIns="216000" bIns="288000">
            <a:normAutofit/>
          </a:bodyPr>
          <a:lstStyle>
            <a:lvl1pPr>
              <a:lnSpc>
                <a:spcPct val="100000"/>
              </a:lnSpc>
              <a:spcBef>
                <a:spcPts val="8"/>
              </a:spcBef>
              <a:spcAft>
                <a:spcPts val="8"/>
              </a:spcAft>
              <a:defRPr sz="2000" b="0" i="0">
                <a:solidFill>
                  <a:schemeClr val="bg1">
                    <a:lumMod val="50000"/>
                  </a:schemeClr>
                </a:solidFill>
                <a:latin typeface="Poppins Medium" pitchFamily="2" charset="77"/>
                <a:cs typeface="Poppins Medium" pitchFamily="2" charset="77"/>
              </a:defRPr>
            </a:lvl1pPr>
          </a:lstStyle>
          <a:p>
            <a:r>
              <a:rPr lang="en-US" dirty="0"/>
              <a:t>Click to edit Master subtitle style</a:t>
            </a:r>
          </a:p>
        </p:txBody>
      </p:sp>
    </p:spTree>
    <p:extLst>
      <p:ext uri="{BB962C8B-B14F-4D97-AF65-F5344CB8AC3E}">
        <p14:creationId xmlns:p14="http://schemas.microsoft.com/office/powerpoint/2010/main" val="335530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righ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51CCC47-BB7F-A202-18E6-8BD949EC098C}"/>
              </a:ext>
            </a:extLst>
          </p:cNvPr>
          <p:cNvSpPr/>
          <p:nvPr userDrawn="1"/>
        </p:nvSpPr>
        <p:spPr>
          <a:xfrm>
            <a:off x="0" y="8555"/>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X"/>
          </a:p>
        </p:txBody>
      </p:sp>
      <p:pic>
        <p:nvPicPr>
          <p:cNvPr id="4" name="Picture 3" descr="Logo&#10;&#10;Description automatically generated">
            <a:extLst>
              <a:ext uri="{FF2B5EF4-FFF2-40B4-BE49-F238E27FC236}">
                <a16:creationId xmlns:a16="http://schemas.microsoft.com/office/drawing/2014/main" id="{6924B258-2A0C-8861-A9F9-CCAC380820F7}"/>
              </a:ext>
            </a:extLst>
          </p:cNvPr>
          <p:cNvPicPr>
            <a:picLocks noChangeAspect="1"/>
          </p:cNvPicPr>
          <p:nvPr userDrawn="1"/>
        </p:nvPicPr>
        <p:blipFill>
          <a:blip r:embed="rId2"/>
          <a:stretch>
            <a:fillRect/>
          </a:stretch>
        </p:blipFill>
        <p:spPr>
          <a:xfrm>
            <a:off x="10294021" y="6195922"/>
            <a:ext cx="1424984" cy="633326"/>
          </a:xfrm>
          <a:prstGeom prst="rect">
            <a:avLst/>
          </a:prstGeom>
        </p:spPr>
      </p:pic>
      <p:sp>
        <p:nvSpPr>
          <p:cNvPr id="2" name="Title 1">
            <a:extLst>
              <a:ext uri="{FF2B5EF4-FFF2-40B4-BE49-F238E27FC236}">
                <a16:creationId xmlns:a16="http://schemas.microsoft.com/office/drawing/2014/main" id="{A6BF37F2-5E51-EBE6-FB74-03ECD1F0CB05}"/>
              </a:ext>
            </a:extLst>
          </p:cNvPr>
          <p:cNvSpPr>
            <a:spLocks noGrp="1"/>
          </p:cNvSpPr>
          <p:nvPr>
            <p:ph type="title"/>
          </p:nvPr>
        </p:nvSpPr>
        <p:spPr>
          <a:xfrm>
            <a:off x="6196405" y="434446"/>
            <a:ext cx="5527106" cy="667808"/>
          </a:xfrm>
        </p:spPr>
        <p:txBody>
          <a:bodyPr anchor="b">
            <a:normAutofit/>
          </a:bodyPr>
          <a:lstStyle>
            <a:lvl1pPr>
              <a:defRPr sz="3200" b="1">
                <a:solidFill>
                  <a:srgbClr val="005596"/>
                </a:solidFill>
                <a:latin typeface="Poppins" pitchFamily="2" charset="77"/>
                <a:cs typeface="Poppins" pitchFamily="2" charset="77"/>
              </a:defRPr>
            </a:lvl1pPr>
          </a:lstStyle>
          <a:p>
            <a:r>
              <a:rPr lang="en-US"/>
              <a:t>Click to edit Master title style</a:t>
            </a:r>
            <a:endParaRPr lang="en-MX" dirty="0"/>
          </a:p>
        </p:txBody>
      </p:sp>
      <p:sp>
        <p:nvSpPr>
          <p:cNvPr id="8" name="Content Placeholder 5">
            <a:extLst>
              <a:ext uri="{FF2B5EF4-FFF2-40B4-BE49-F238E27FC236}">
                <a16:creationId xmlns:a16="http://schemas.microsoft.com/office/drawing/2014/main" id="{774CE37E-4F1A-62C7-ADCA-33781ABD6614}"/>
              </a:ext>
            </a:extLst>
          </p:cNvPr>
          <p:cNvSpPr>
            <a:spLocks noGrp="1"/>
          </p:cNvSpPr>
          <p:nvPr>
            <p:ph sz="quarter" idx="12"/>
          </p:nvPr>
        </p:nvSpPr>
        <p:spPr>
          <a:xfrm>
            <a:off x="6279197" y="1548588"/>
            <a:ext cx="5394960" cy="4389120"/>
          </a:xfrm>
          <a:prstGeom prst="rect">
            <a:avLst/>
          </a:prstGeo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p:txBody>
      </p:sp>
      <p:sp>
        <p:nvSpPr>
          <p:cNvPr id="6" name="Text Placeholder 6">
            <a:extLst>
              <a:ext uri="{FF2B5EF4-FFF2-40B4-BE49-F238E27FC236}">
                <a16:creationId xmlns:a16="http://schemas.microsoft.com/office/drawing/2014/main" id="{BDDCA529-E988-9621-FBE7-7DFBDAC06229}"/>
              </a:ext>
            </a:extLst>
          </p:cNvPr>
          <p:cNvSpPr>
            <a:spLocks noGrp="1"/>
          </p:cNvSpPr>
          <p:nvPr>
            <p:ph type="body" sz="quarter" idx="11" hasCustomPrompt="1"/>
          </p:nvPr>
        </p:nvSpPr>
        <p:spPr>
          <a:xfrm>
            <a:off x="6196405" y="1078443"/>
            <a:ext cx="5522600" cy="423862"/>
          </a:xfrm>
        </p:spPr>
        <p:txBody>
          <a:bodyPr>
            <a:normAutofit/>
          </a:bodyPr>
          <a:lstStyle>
            <a:lvl1pPr>
              <a:defRPr sz="2000" b="0" i="0">
                <a:solidFill>
                  <a:schemeClr val="bg1">
                    <a:lumMod val="50000"/>
                  </a:schemeClr>
                </a:solidFill>
                <a:latin typeface="Poppins Medium" pitchFamily="2" charset="77"/>
                <a:cs typeface="Poppins Medium" pitchFamily="2" charset="77"/>
              </a:defRPr>
            </a:lvl1pPr>
          </a:lstStyle>
          <a:p>
            <a:r>
              <a:rPr lang="en-US" dirty="0"/>
              <a:t>Click to edit Master subtitle style</a:t>
            </a:r>
            <a:endParaRPr lang="en-MX" dirty="0"/>
          </a:p>
        </p:txBody>
      </p:sp>
    </p:spTree>
    <p:extLst>
      <p:ext uri="{BB962C8B-B14F-4D97-AF65-F5344CB8AC3E}">
        <p14:creationId xmlns:p14="http://schemas.microsoft.com/office/powerpoint/2010/main" val="86478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0" name="Picture 9" descr="A picture containing shape&#10;&#10;Description automatically generated">
            <a:extLst>
              <a:ext uri="{FF2B5EF4-FFF2-40B4-BE49-F238E27FC236}">
                <a16:creationId xmlns:a16="http://schemas.microsoft.com/office/drawing/2014/main" id="{67254B57-7D3C-B80E-6390-803809FF6BF4}"/>
              </a:ext>
            </a:extLst>
          </p:cNvPr>
          <p:cNvPicPr>
            <a:picLocks noChangeAspect="1"/>
          </p:cNvPicPr>
          <p:nvPr userDrawn="1"/>
        </p:nvPicPr>
        <p:blipFill>
          <a:blip r:embed="rId2"/>
          <a:stretch>
            <a:fillRect/>
          </a:stretch>
        </p:blipFill>
        <p:spPr>
          <a:xfrm>
            <a:off x="2764027" y="1240897"/>
            <a:ext cx="6709101" cy="5171898"/>
          </a:xfrm>
          <a:prstGeom prst="rect">
            <a:avLst/>
          </a:prstGeom>
        </p:spPr>
      </p:pic>
      <p:pic>
        <p:nvPicPr>
          <p:cNvPr id="8" name="Picture 7" descr="Logo&#10;&#10;Description automatically generated">
            <a:extLst>
              <a:ext uri="{FF2B5EF4-FFF2-40B4-BE49-F238E27FC236}">
                <a16:creationId xmlns:a16="http://schemas.microsoft.com/office/drawing/2014/main" id="{FBDAFC67-98EC-38E5-D42A-6AD12DFB7571}"/>
              </a:ext>
            </a:extLst>
          </p:cNvPr>
          <p:cNvPicPr>
            <a:picLocks noChangeAspect="1"/>
          </p:cNvPicPr>
          <p:nvPr userDrawn="1"/>
        </p:nvPicPr>
        <p:blipFill>
          <a:blip r:embed="rId3"/>
          <a:stretch>
            <a:fillRect/>
          </a:stretch>
        </p:blipFill>
        <p:spPr>
          <a:xfrm>
            <a:off x="10294021" y="6384043"/>
            <a:ext cx="1380136" cy="445205"/>
          </a:xfrm>
          <a:prstGeom prst="rect">
            <a:avLst/>
          </a:prstGeom>
        </p:spPr>
      </p:pic>
      <p:sp>
        <p:nvSpPr>
          <p:cNvPr id="2" name="Title 1">
            <a:extLst>
              <a:ext uri="{FF2B5EF4-FFF2-40B4-BE49-F238E27FC236}">
                <a16:creationId xmlns:a16="http://schemas.microsoft.com/office/drawing/2014/main" id="{99CB4A5C-DF63-8836-72EC-68379B22B9BF}"/>
              </a:ext>
            </a:extLst>
          </p:cNvPr>
          <p:cNvSpPr>
            <a:spLocks noGrp="1"/>
          </p:cNvSpPr>
          <p:nvPr>
            <p:ph type="title" hasCustomPrompt="1"/>
          </p:nvPr>
        </p:nvSpPr>
        <p:spPr>
          <a:xfrm>
            <a:off x="4215328" y="1240897"/>
            <a:ext cx="4271447" cy="594431"/>
          </a:xfrm>
        </p:spPr>
        <p:txBody>
          <a:bodyPr>
            <a:normAutofit/>
          </a:bodyPr>
          <a:lstStyle>
            <a:lvl1pPr algn="r">
              <a:defRPr sz="3200" b="1" i="0">
                <a:solidFill>
                  <a:srgbClr val="005596"/>
                </a:solidFill>
                <a:latin typeface="Poppins" pitchFamily="2" charset="77"/>
                <a:cs typeface="Poppins" pitchFamily="2" charset="77"/>
              </a:defRPr>
            </a:lvl1pPr>
          </a:lstStyle>
          <a:p>
            <a:r>
              <a:rPr lang="en-US" dirty="0"/>
              <a:t>John Doe</a:t>
            </a:r>
            <a:endParaRPr lang="en-MX" dirty="0"/>
          </a:p>
        </p:txBody>
      </p:sp>
      <p:sp>
        <p:nvSpPr>
          <p:cNvPr id="7" name="Text Placeholder 6">
            <a:extLst>
              <a:ext uri="{FF2B5EF4-FFF2-40B4-BE49-F238E27FC236}">
                <a16:creationId xmlns:a16="http://schemas.microsoft.com/office/drawing/2014/main" id="{A6A30456-AA2D-3271-9115-D02FEF5AE275}"/>
              </a:ext>
            </a:extLst>
          </p:cNvPr>
          <p:cNvSpPr>
            <a:spLocks noGrp="1"/>
          </p:cNvSpPr>
          <p:nvPr>
            <p:ph type="body" sz="quarter" idx="10"/>
          </p:nvPr>
        </p:nvSpPr>
        <p:spPr>
          <a:xfrm>
            <a:off x="4214813" y="2009775"/>
            <a:ext cx="4271447" cy="2587625"/>
          </a:xfrm>
        </p:spPr>
        <p:txBody>
          <a:bodyPr>
            <a:normAutofit/>
          </a:bodyPr>
          <a:lstStyle>
            <a:lvl1pPr algn="ctr">
              <a:defRPr sz="2800"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73185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pic>
        <p:nvPicPr>
          <p:cNvPr id="6" name="Picture 5" descr="Diagram&#10;&#10;Description automatically generated with low confidence">
            <a:extLst>
              <a:ext uri="{FF2B5EF4-FFF2-40B4-BE49-F238E27FC236}">
                <a16:creationId xmlns:a16="http://schemas.microsoft.com/office/drawing/2014/main" id="{2997DA69-4CDE-50A1-AFCA-66FEB74221EA}"/>
              </a:ext>
            </a:extLst>
          </p:cNvPr>
          <p:cNvPicPr>
            <a:picLocks noChangeAspect="1"/>
          </p:cNvPicPr>
          <p:nvPr userDrawn="1"/>
        </p:nvPicPr>
        <p:blipFill>
          <a:blip r:embed="rId2"/>
          <a:stretch>
            <a:fillRect/>
          </a:stretch>
        </p:blipFill>
        <p:spPr>
          <a:xfrm>
            <a:off x="366779" y="1720651"/>
            <a:ext cx="11458444" cy="1708350"/>
          </a:xfrm>
          <a:prstGeom prst="rect">
            <a:avLst/>
          </a:prstGeom>
        </p:spPr>
      </p:pic>
      <p:sp>
        <p:nvSpPr>
          <p:cNvPr id="4" name="Title 1">
            <a:extLst>
              <a:ext uri="{FF2B5EF4-FFF2-40B4-BE49-F238E27FC236}">
                <a16:creationId xmlns:a16="http://schemas.microsoft.com/office/drawing/2014/main" id="{FD562C5F-11BC-838C-96DD-BF84E16B5293}"/>
              </a:ext>
            </a:extLst>
          </p:cNvPr>
          <p:cNvSpPr>
            <a:spLocks noGrp="1"/>
          </p:cNvSpPr>
          <p:nvPr>
            <p:ph type="title"/>
          </p:nvPr>
        </p:nvSpPr>
        <p:spPr>
          <a:xfrm>
            <a:off x="468489" y="434446"/>
            <a:ext cx="6338711" cy="667808"/>
          </a:xfrm>
        </p:spPr>
        <p:txBody>
          <a:bodyPr anchor="b">
            <a:normAutofit/>
          </a:bodyPr>
          <a:lstStyle>
            <a:lvl1pPr>
              <a:defRPr sz="3200" b="1">
                <a:solidFill>
                  <a:srgbClr val="005596"/>
                </a:solidFill>
                <a:latin typeface="Poppins" pitchFamily="2" charset="77"/>
                <a:cs typeface="Poppins" pitchFamily="2" charset="77"/>
              </a:defRPr>
            </a:lvl1pPr>
          </a:lstStyle>
          <a:p>
            <a:r>
              <a:rPr lang="en-US"/>
              <a:t>Click to edit Master title style</a:t>
            </a:r>
            <a:endParaRPr lang="en-MX" dirty="0"/>
          </a:p>
        </p:txBody>
      </p:sp>
      <p:sp>
        <p:nvSpPr>
          <p:cNvPr id="7" name="Text Placeholder 2">
            <a:extLst>
              <a:ext uri="{FF2B5EF4-FFF2-40B4-BE49-F238E27FC236}">
                <a16:creationId xmlns:a16="http://schemas.microsoft.com/office/drawing/2014/main" id="{35600096-BCC5-7230-A89B-E520E506AF37}"/>
              </a:ext>
            </a:extLst>
          </p:cNvPr>
          <p:cNvSpPr>
            <a:spLocks noGrp="1"/>
          </p:cNvSpPr>
          <p:nvPr>
            <p:ph type="body" idx="1"/>
          </p:nvPr>
        </p:nvSpPr>
        <p:spPr>
          <a:xfrm>
            <a:off x="374360" y="3429000"/>
            <a:ext cx="2194028" cy="1500187"/>
          </a:xfrm>
          <a:prstGeom prst="rect">
            <a:avLst/>
          </a:prstGeom>
        </p:spPr>
        <p:txBody>
          <a:bodyPr>
            <a:normAutofit/>
          </a:bodyPr>
          <a:lstStyle>
            <a:lvl1pPr marL="285750" indent="-285750">
              <a:buFont typeface="Arial" panose="020B0604020202020204" pitchFamily="34" charset="0"/>
              <a:buChar char="•"/>
              <a:defRPr sz="1400">
                <a:solidFill>
                  <a:schemeClr val="tx1">
                    <a:lumMod val="95000"/>
                    <a:lumOff val="5000"/>
                  </a:schemeClr>
                </a:solidFill>
                <a:latin typeface="Khula Regular" panose="02000000000000000000" pitchFamily="2" charset="0"/>
                <a:cs typeface="Khula Regular"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Text Placeholder 2">
            <a:extLst>
              <a:ext uri="{FF2B5EF4-FFF2-40B4-BE49-F238E27FC236}">
                <a16:creationId xmlns:a16="http://schemas.microsoft.com/office/drawing/2014/main" id="{93519CD5-9C94-88A6-83D9-6BD86A1B3D56}"/>
              </a:ext>
            </a:extLst>
          </p:cNvPr>
          <p:cNvSpPr>
            <a:spLocks noGrp="1"/>
          </p:cNvSpPr>
          <p:nvPr>
            <p:ph type="body" idx="11"/>
          </p:nvPr>
        </p:nvSpPr>
        <p:spPr>
          <a:xfrm>
            <a:off x="5036009" y="3429000"/>
            <a:ext cx="2194028" cy="1500187"/>
          </a:xfrm>
          <a:prstGeom prst="rect">
            <a:avLst/>
          </a:prstGeom>
        </p:spPr>
        <p:txBody>
          <a:bodyPr>
            <a:normAutofit/>
          </a:bodyPr>
          <a:lstStyle>
            <a:lvl1pPr marL="285750" indent="-285750">
              <a:buFont typeface="Arial" panose="020B0604020202020204" pitchFamily="34" charset="0"/>
              <a:buChar char="•"/>
              <a:defRPr sz="1400" b="0" i="0">
                <a:solidFill>
                  <a:schemeClr val="tx1">
                    <a:lumMod val="95000"/>
                    <a:lumOff val="5000"/>
                  </a:schemeClr>
                </a:solidFill>
                <a:latin typeface="Khula Regular" panose="02000000000000000000" pitchFamily="2" charset="0"/>
                <a:cs typeface="Khula Regular"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Text Placeholder 2">
            <a:extLst>
              <a:ext uri="{FF2B5EF4-FFF2-40B4-BE49-F238E27FC236}">
                <a16:creationId xmlns:a16="http://schemas.microsoft.com/office/drawing/2014/main" id="{4471196B-D805-6FD9-C3D1-2EA90F002AA1}"/>
              </a:ext>
            </a:extLst>
          </p:cNvPr>
          <p:cNvSpPr>
            <a:spLocks noGrp="1"/>
          </p:cNvSpPr>
          <p:nvPr>
            <p:ph type="body" idx="12"/>
          </p:nvPr>
        </p:nvSpPr>
        <p:spPr>
          <a:xfrm>
            <a:off x="9631194" y="3429000"/>
            <a:ext cx="2194028" cy="1500187"/>
          </a:xfrm>
          <a:prstGeom prst="rect">
            <a:avLst/>
          </a:prstGeom>
        </p:spPr>
        <p:txBody>
          <a:bodyPr>
            <a:normAutofit/>
          </a:bodyPr>
          <a:lstStyle>
            <a:lvl1pPr marL="285750" indent="-285750">
              <a:buFont typeface="Arial" panose="020B0604020202020204" pitchFamily="34" charset="0"/>
              <a:buChar char="•"/>
              <a:defRPr sz="1400" b="0" i="0">
                <a:solidFill>
                  <a:schemeClr val="tx1">
                    <a:lumMod val="95000"/>
                    <a:lumOff val="5000"/>
                  </a:schemeClr>
                </a:solidFill>
                <a:latin typeface="Khula Regular" panose="02000000000000000000" pitchFamily="2" charset="0"/>
                <a:cs typeface="Khula Regular"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2">
            <a:extLst>
              <a:ext uri="{FF2B5EF4-FFF2-40B4-BE49-F238E27FC236}">
                <a16:creationId xmlns:a16="http://schemas.microsoft.com/office/drawing/2014/main" id="{690F7055-6F36-C99A-66DE-47123AF2BFD7}"/>
              </a:ext>
            </a:extLst>
          </p:cNvPr>
          <p:cNvSpPr>
            <a:spLocks noGrp="1"/>
          </p:cNvSpPr>
          <p:nvPr>
            <p:ph type="body" idx="13" hasCustomPrompt="1"/>
          </p:nvPr>
        </p:nvSpPr>
        <p:spPr>
          <a:xfrm>
            <a:off x="905269" y="2339814"/>
            <a:ext cx="708378" cy="640977"/>
          </a:xfrm>
          <a:prstGeom prst="rect">
            <a:avLst/>
          </a:prstGeom>
        </p:spPr>
        <p:txBody>
          <a:bodyPr>
            <a:normAutofit/>
          </a:bodyPr>
          <a:lstStyle>
            <a:lvl1pPr marL="0" indent="0">
              <a:buNone/>
              <a:defRPr sz="3600" b="1">
                <a:solidFill>
                  <a:schemeClr val="bg1"/>
                </a:solidFill>
                <a:latin typeface="Century Gothic" panose="020B0502020202020204" pitchFamily="34" charset="0"/>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01</a:t>
            </a:r>
          </a:p>
        </p:txBody>
      </p:sp>
      <p:sp>
        <p:nvSpPr>
          <p:cNvPr id="11" name="Text Placeholder 2">
            <a:extLst>
              <a:ext uri="{FF2B5EF4-FFF2-40B4-BE49-F238E27FC236}">
                <a16:creationId xmlns:a16="http://schemas.microsoft.com/office/drawing/2014/main" id="{C4514C5E-AD10-540E-4124-EF0FB6341F93}"/>
              </a:ext>
            </a:extLst>
          </p:cNvPr>
          <p:cNvSpPr>
            <a:spLocks noGrp="1"/>
          </p:cNvSpPr>
          <p:nvPr>
            <p:ph type="body" idx="14" hasCustomPrompt="1"/>
          </p:nvPr>
        </p:nvSpPr>
        <p:spPr>
          <a:xfrm>
            <a:off x="5867234" y="2339814"/>
            <a:ext cx="708378" cy="640977"/>
          </a:xfrm>
          <a:prstGeom prst="rect">
            <a:avLst/>
          </a:prstGeom>
        </p:spPr>
        <p:txBody>
          <a:bodyPr>
            <a:normAutofit/>
          </a:bodyPr>
          <a:lstStyle>
            <a:lvl1pPr marL="0" indent="0">
              <a:buNone/>
              <a:defRPr sz="3600" b="1">
                <a:solidFill>
                  <a:schemeClr val="bg1"/>
                </a:solidFill>
                <a:latin typeface="Century Gothic" panose="020B0502020202020204" pitchFamily="34" charset="0"/>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02</a:t>
            </a:r>
          </a:p>
        </p:txBody>
      </p:sp>
      <p:sp>
        <p:nvSpPr>
          <p:cNvPr id="12" name="Text Placeholder 2">
            <a:extLst>
              <a:ext uri="{FF2B5EF4-FFF2-40B4-BE49-F238E27FC236}">
                <a16:creationId xmlns:a16="http://schemas.microsoft.com/office/drawing/2014/main" id="{1B270200-8E34-DBA3-0E5F-541E3CFC8E3F}"/>
              </a:ext>
            </a:extLst>
          </p:cNvPr>
          <p:cNvSpPr>
            <a:spLocks noGrp="1"/>
          </p:cNvSpPr>
          <p:nvPr>
            <p:ph type="body" idx="15" hasCustomPrompt="1"/>
          </p:nvPr>
        </p:nvSpPr>
        <p:spPr>
          <a:xfrm>
            <a:off x="10587152" y="2245685"/>
            <a:ext cx="708378" cy="640977"/>
          </a:xfrm>
          <a:prstGeom prst="rect">
            <a:avLst/>
          </a:prstGeom>
        </p:spPr>
        <p:txBody>
          <a:bodyPr>
            <a:normAutofit/>
          </a:bodyPr>
          <a:lstStyle>
            <a:lvl1pPr marL="0" indent="0">
              <a:buNone/>
              <a:defRPr sz="3600" b="1">
                <a:solidFill>
                  <a:schemeClr val="bg1"/>
                </a:solidFill>
                <a:latin typeface="Century Gothic" panose="020B0502020202020204" pitchFamily="34" charset="0"/>
                <a:cs typeface="Poppins"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03</a:t>
            </a:r>
          </a:p>
        </p:txBody>
      </p:sp>
      <p:pic>
        <p:nvPicPr>
          <p:cNvPr id="13" name="Picture 12" descr="Logo&#10;&#10;Description automatically generated">
            <a:extLst>
              <a:ext uri="{FF2B5EF4-FFF2-40B4-BE49-F238E27FC236}">
                <a16:creationId xmlns:a16="http://schemas.microsoft.com/office/drawing/2014/main" id="{707FDABF-1499-C8ED-1211-B266C03BA966}"/>
              </a:ext>
            </a:extLst>
          </p:cNvPr>
          <p:cNvPicPr>
            <a:picLocks noChangeAspect="1"/>
          </p:cNvPicPr>
          <p:nvPr userDrawn="1"/>
        </p:nvPicPr>
        <p:blipFill>
          <a:blip r:embed="rId3"/>
          <a:stretch>
            <a:fillRect/>
          </a:stretch>
        </p:blipFill>
        <p:spPr>
          <a:xfrm>
            <a:off x="10294021" y="6384043"/>
            <a:ext cx="1380136" cy="445205"/>
          </a:xfrm>
          <a:prstGeom prst="rect">
            <a:avLst/>
          </a:prstGeom>
        </p:spPr>
      </p:pic>
      <p:sp>
        <p:nvSpPr>
          <p:cNvPr id="2" name="Text Placeholder 6">
            <a:extLst>
              <a:ext uri="{FF2B5EF4-FFF2-40B4-BE49-F238E27FC236}">
                <a16:creationId xmlns:a16="http://schemas.microsoft.com/office/drawing/2014/main" id="{FD992D7D-9B11-EAF8-2BFF-D0C68BFB20A7}"/>
              </a:ext>
            </a:extLst>
          </p:cNvPr>
          <p:cNvSpPr>
            <a:spLocks noGrp="1"/>
          </p:cNvSpPr>
          <p:nvPr>
            <p:ph type="body" sz="quarter" idx="16" hasCustomPrompt="1"/>
          </p:nvPr>
        </p:nvSpPr>
        <p:spPr>
          <a:xfrm>
            <a:off x="468313" y="1030638"/>
            <a:ext cx="11206162" cy="667809"/>
          </a:xfrm>
        </p:spPr>
        <p:txBody>
          <a:bodyPr lIns="72000" tIns="36000" rIns="216000" bIns="288000">
            <a:normAutofit/>
          </a:bodyPr>
          <a:lstStyle>
            <a:lvl1pPr>
              <a:lnSpc>
                <a:spcPct val="100000"/>
              </a:lnSpc>
              <a:spcBef>
                <a:spcPts val="8"/>
              </a:spcBef>
              <a:spcAft>
                <a:spcPts val="8"/>
              </a:spcAft>
              <a:defRPr sz="2000" b="0" i="0">
                <a:solidFill>
                  <a:schemeClr val="bg1">
                    <a:lumMod val="50000"/>
                  </a:schemeClr>
                </a:solidFill>
                <a:latin typeface="Poppins Medium" pitchFamily="2" charset="77"/>
                <a:cs typeface="Poppins Medium" pitchFamily="2" charset="77"/>
              </a:defRPr>
            </a:lvl1pPr>
          </a:lstStyle>
          <a:p>
            <a:r>
              <a:rPr lang="en-US" dirty="0"/>
              <a:t>Click to edit Master subtitle style</a:t>
            </a:r>
          </a:p>
        </p:txBody>
      </p:sp>
    </p:spTree>
    <p:extLst>
      <p:ext uri="{BB962C8B-B14F-4D97-AF65-F5344CB8AC3E}">
        <p14:creationId xmlns:p14="http://schemas.microsoft.com/office/powerpoint/2010/main" val="356595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2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8B4BFC0-5F41-F0CD-41C1-89DD22A4B8CD}"/>
              </a:ext>
            </a:extLst>
          </p:cNvPr>
          <p:cNvSpPr>
            <a:spLocks noGrp="1"/>
          </p:cNvSpPr>
          <p:nvPr>
            <p:ph type="title"/>
          </p:nvPr>
        </p:nvSpPr>
        <p:spPr>
          <a:xfrm>
            <a:off x="468489" y="434446"/>
            <a:ext cx="6338711" cy="667808"/>
          </a:xfrm>
        </p:spPr>
        <p:txBody>
          <a:bodyPr anchor="b">
            <a:normAutofit/>
          </a:bodyPr>
          <a:lstStyle>
            <a:lvl1pPr>
              <a:defRPr sz="3200" b="1">
                <a:solidFill>
                  <a:srgbClr val="005596"/>
                </a:solidFill>
                <a:latin typeface="Poppins" pitchFamily="2" charset="77"/>
                <a:cs typeface="Poppins" pitchFamily="2" charset="77"/>
              </a:defRPr>
            </a:lvl1pPr>
          </a:lstStyle>
          <a:p>
            <a:r>
              <a:rPr lang="en-US"/>
              <a:t>Click to edit Master title style</a:t>
            </a:r>
            <a:endParaRPr lang="en-MX" dirty="0"/>
          </a:p>
        </p:txBody>
      </p:sp>
      <p:sp>
        <p:nvSpPr>
          <p:cNvPr id="9" name="Text Placeholder 2">
            <a:extLst>
              <a:ext uri="{FF2B5EF4-FFF2-40B4-BE49-F238E27FC236}">
                <a16:creationId xmlns:a16="http://schemas.microsoft.com/office/drawing/2014/main" id="{48A22F27-9D7B-C6E5-5AEE-45A8127F8A4B}"/>
              </a:ext>
            </a:extLst>
          </p:cNvPr>
          <p:cNvSpPr>
            <a:spLocks noGrp="1"/>
          </p:cNvSpPr>
          <p:nvPr>
            <p:ph type="body" idx="1"/>
          </p:nvPr>
        </p:nvSpPr>
        <p:spPr>
          <a:xfrm>
            <a:off x="2465675" y="1928813"/>
            <a:ext cx="2194028" cy="1500187"/>
          </a:xfrm>
          <a:prstGeom prst="rect">
            <a:avLst/>
          </a:prstGeom>
        </p:spPr>
        <p:txBody>
          <a:bodyPr>
            <a:normAutofit/>
          </a:bodyPr>
          <a:lstStyle>
            <a:lvl1pPr marL="285750" indent="-285750">
              <a:buFont typeface="Arial" panose="020B0604020202020204" pitchFamily="34" charset="0"/>
              <a:buChar char="•"/>
              <a:defRPr sz="1400" b="0" i="0">
                <a:solidFill>
                  <a:schemeClr val="tx1">
                    <a:lumMod val="95000"/>
                    <a:lumOff val="5000"/>
                  </a:schemeClr>
                </a:solidFill>
                <a:latin typeface="Khula Regular" panose="02000000000000000000" pitchFamily="2" charset="0"/>
                <a:cs typeface="Khula Regular"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ext Placeholder 2">
            <a:extLst>
              <a:ext uri="{FF2B5EF4-FFF2-40B4-BE49-F238E27FC236}">
                <a16:creationId xmlns:a16="http://schemas.microsoft.com/office/drawing/2014/main" id="{29D1BCEA-C3F0-C467-A5F4-3E70D00760AE}"/>
              </a:ext>
            </a:extLst>
          </p:cNvPr>
          <p:cNvSpPr>
            <a:spLocks noGrp="1"/>
          </p:cNvSpPr>
          <p:nvPr>
            <p:ph type="body" idx="11"/>
          </p:nvPr>
        </p:nvSpPr>
        <p:spPr>
          <a:xfrm>
            <a:off x="2465675" y="4040002"/>
            <a:ext cx="2194028" cy="1500187"/>
          </a:xfrm>
          <a:prstGeom prst="rect">
            <a:avLst/>
          </a:prstGeom>
        </p:spPr>
        <p:txBody>
          <a:bodyPr>
            <a:normAutofit/>
          </a:bodyPr>
          <a:lstStyle>
            <a:lvl1pPr marL="285750" indent="-285750">
              <a:buFont typeface="Arial" panose="020B0604020202020204" pitchFamily="34" charset="0"/>
              <a:buChar char="•"/>
              <a:defRPr sz="1400" b="0" i="0">
                <a:solidFill>
                  <a:schemeClr val="tx1">
                    <a:lumMod val="95000"/>
                    <a:lumOff val="5000"/>
                  </a:schemeClr>
                </a:solidFill>
                <a:latin typeface="Khula Regular" panose="02000000000000000000" pitchFamily="2" charset="0"/>
                <a:cs typeface="Khula Regular"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25AF7E3C-6319-3513-11F9-ED0708003958}"/>
              </a:ext>
            </a:extLst>
          </p:cNvPr>
          <p:cNvSpPr>
            <a:spLocks noGrp="1"/>
          </p:cNvSpPr>
          <p:nvPr>
            <p:ph type="body" idx="12"/>
          </p:nvPr>
        </p:nvSpPr>
        <p:spPr>
          <a:xfrm>
            <a:off x="8019311" y="1928813"/>
            <a:ext cx="2194028" cy="1500187"/>
          </a:xfrm>
          <a:prstGeom prst="rect">
            <a:avLst/>
          </a:prstGeom>
        </p:spPr>
        <p:txBody>
          <a:bodyPr>
            <a:normAutofit/>
          </a:bodyPr>
          <a:lstStyle>
            <a:lvl1pPr marL="285750" indent="-285750">
              <a:buFont typeface="Arial" panose="020B0604020202020204" pitchFamily="34" charset="0"/>
              <a:buChar char="•"/>
              <a:defRPr sz="1400" b="0" i="0">
                <a:solidFill>
                  <a:schemeClr val="tx1">
                    <a:lumMod val="95000"/>
                    <a:lumOff val="5000"/>
                  </a:schemeClr>
                </a:solidFill>
                <a:latin typeface="Khula Regular" panose="02000000000000000000" pitchFamily="2" charset="0"/>
                <a:cs typeface="Khula Regular"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Text Placeholder 2">
            <a:extLst>
              <a:ext uri="{FF2B5EF4-FFF2-40B4-BE49-F238E27FC236}">
                <a16:creationId xmlns:a16="http://schemas.microsoft.com/office/drawing/2014/main" id="{39902DF3-A8F6-0F9C-63E4-C605347FF648}"/>
              </a:ext>
            </a:extLst>
          </p:cNvPr>
          <p:cNvSpPr>
            <a:spLocks noGrp="1"/>
          </p:cNvSpPr>
          <p:nvPr>
            <p:ph type="body" idx="13"/>
          </p:nvPr>
        </p:nvSpPr>
        <p:spPr>
          <a:xfrm>
            <a:off x="8019311" y="4040002"/>
            <a:ext cx="2194028" cy="1500187"/>
          </a:xfrm>
          <a:prstGeom prst="rect">
            <a:avLst/>
          </a:prstGeom>
        </p:spPr>
        <p:txBody>
          <a:bodyPr>
            <a:normAutofit/>
          </a:bodyPr>
          <a:lstStyle>
            <a:lvl1pPr marL="285750" indent="-285750">
              <a:buFont typeface="Arial" panose="020B0604020202020204" pitchFamily="34" charset="0"/>
              <a:buChar char="•"/>
              <a:defRPr sz="1400" b="0" i="0">
                <a:solidFill>
                  <a:schemeClr val="tx1">
                    <a:lumMod val="95000"/>
                    <a:lumOff val="5000"/>
                  </a:schemeClr>
                </a:solidFill>
                <a:latin typeface="Khula Regular" panose="02000000000000000000" pitchFamily="2" charset="0"/>
                <a:cs typeface="Khula Regular"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3" name="Picture 12" descr="Logo&#10;&#10;Description automatically generated">
            <a:extLst>
              <a:ext uri="{FF2B5EF4-FFF2-40B4-BE49-F238E27FC236}">
                <a16:creationId xmlns:a16="http://schemas.microsoft.com/office/drawing/2014/main" id="{6E59B898-2348-448A-E91C-826978FADD99}"/>
              </a:ext>
            </a:extLst>
          </p:cNvPr>
          <p:cNvPicPr>
            <a:picLocks noChangeAspect="1"/>
          </p:cNvPicPr>
          <p:nvPr userDrawn="1"/>
        </p:nvPicPr>
        <p:blipFill>
          <a:blip r:embed="rId2"/>
          <a:stretch>
            <a:fillRect/>
          </a:stretch>
        </p:blipFill>
        <p:spPr>
          <a:xfrm>
            <a:off x="10294021" y="6384043"/>
            <a:ext cx="1380136" cy="445205"/>
          </a:xfrm>
          <a:prstGeom prst="rect">
            <a:avLst/>
          </a:prstGeom>
        </p:spPr>
      </p:pic>
      <p:sp>
        <p:nvSpPr>
          <p:cNvPr id="2" name="Text Placeholder 6">
            <a:extLst>
              <a:ext uri="{FF2B5EF4-FFF2-40B4-BE49-F238E27FC236}">
                <a16:creationId xmlns:a16="http://schemas.microsoft.com/office/drawing/2014/main" id="{E43DC5F3-7C9B-C24F-9FC0-5474F1C4B0EF}"/>
              </a:ext>
            </a:extLst>
          </p:cNvPr>
          <p:cNvSpPr>
            <a:spLocks noGrp="1"/>
          </p:cNvSpPr>
          <p:nvPr>
            <p:ph type="body" sz="quarter" idx="14" hasCustomPrompt="1"/>
          </p:nvPr>
        </p:nvSpPr>
        <p:spPr>
          <a:xfrm>
            <a:off x="468313" y="1030638"/>
            <a:ext cx="11206162" cy="667809"/>
          </a:xfrm>
        </p:spPr>
        <p:txBody>
          <a:bodyPr lIns="72000" tIns="36000" rIns="216000" bIns="288000">
            <a:normAutofit/>
          </a:bodyPr>
          <a:lstStyle>
            <a:lvl1pPr>
              <a:lnSpc>
                <a:spcPct val="100000"/>
              </a:lnSpc>
              <a:spcBef>
                <a:spcPts val="8"/>
              </a:spcBef>
              <a:spcAft>
                <a:spcPts val="8"/>
              </a:spcAft>
              <a:defRPr sz="2000" b="0" i="0">
                <a:solidFill>
                  <a:schemeClr val="bg1">
                    <a:lumMod val="50000"/>
                  </a:schemeClr>
                </a:solidFill>
                <a:latin typeface="Poppins Medium" pitchFamily="2" charset="77"/>
                <a:cs typeface="Poppins Medium" pitchFamily="2" charset="77"/>
              </a:defRPr>
            </a:lvl1pPr>
          </a:lstStyle>
          <a:p>
            <a:r>
              <a:rPr lang="en-US" dirty="0"/>
              <a:t>Click to edit Master subtitle style</a:t>
            </a:r>
          </a:p>
        </p:txBody>
      </p:sp>
    </p:spTree>
    <p:extLst>
      <p:ext uri="{BB962C8B-B14F-4D97-AF65-F5344CB8AC3E}">
        <p14:creationId xmlns:p14="http://schemas.microsoft.com/office/powerpoint/2010/main" val="187000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hape, rectangle&#10;&#10;Description automatically generated with medium confidence">
            <a:extLst>
              <a:ext uri="{FF2B5EF4-FFF2-40B4-BE49-F238E27FC236}">
                <a16:creationId xmlns:a16="http://schemas.microsoft.com/office/drawing/2014/main" id="{927A4B59-C598-90D6-EB86-6CEB76A2655D}"/>
              </a:ext>
            </a:extLst>
          </p:cNvPr>
          <p:cNvPicPr>
            <a:picLocks noChangeAspect="1"/>
          </p:cNvPicPr>
          <p:nvPr userDrawn="1"/>
        </p:nvPicPr>
        <p:blipFill>
          <a:blip r:embed="rId1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394717D-6E54-D547-934B-958044D27E5A}"/>
              </a:ext>
            </a:extLst>
          </p:cNvPr>
          <p:cNvSpPr txBox="1"/>
          <p:nvPr userDrawn="1"/>
        </p:nvSpPr>
        <p:spPr>
          <a:xfrm>
            <a:off x="826911" y="6479823"/>
            <a:ext cx="572911" cy="276999"/>
          </a:xfrm>
          <a:prstGeom prst="rect">
            <a:avLst/>
          </a:prstGeom>
          <a:noFill/>
        </p:spPr>
        <p:txBody>
          <a:bodyPr wrap="square" rtlCol="0">
            <a:spAutoFit/>
          </a:bodyPr>
          <a:lstStyle/>
          <a:p>
            <a:fld id="{C3BB742A-9951-4A41-9B51-4F6023B7AEA7}" type="slidenum">
              <a:rPr lang="en-MX" sz="1200" b="1" i="0" smtClean="0">
                <a:solidFill>
                  <a:schemeClr val="bg1"/>
                </a:solidFill>
                <a:latin typeface="Khula Semibold" panose="02000000000000000000" pitchFamily="2" charset="0"/>
                <a:cs typeface="Khula Semibold" panose="02000000000000000000" pitchFamily="2" charset="0"/>
              </a:rPr>
              <a:t>‹#›</a:t>
            </a:fld>
            <a:endParaRPr lang="en-MX" sz="1200" b="1" i="0" dirty="0">
              <a:solidFill>
                <a:schemeClr val="bg1"/>
              </a:solidFill>
              <a:latin typeface="Khula Semibold" panose="02000000000000000000" pitchFamily="2" charset="0"/>
              <a:cs typeface="Khula Semibold" panose="02000000000000000000" pitchFamily="2" charset="0"/>
            </a:endParaRPr>
          </a:p>
        </p:txBody>
      </p:sp>
      <p:sp>
        <p:nvSpPr>
          <p:cNvPr id="2" name="Title Placeholder 1">
            <a:extLst>
              <a:ext uri="{FF2B5EF4-FFF2-40B4-BE49-F238E27FC236}">
                <a16:creationId xmlns:a16="http://schemas.microsoft.com/office/drawing/2014/main" id="{6440EBC7-ADE3-F209-E554-2D41BB8DEF24}"/>
              </a:ext>
            </a:extLst>
          </p:cNvPr>
          <p:cNvSpPr>
            <a:spLocks noGrp="1"/>
          </p:cNvSpPr>
          <p:nvPr>
            <p:ph type="title"/>
          </p:nvPr>
        </p:nvSpPr>
        <p:spPr>
          <a:xfrm>
            <a:off x="838200" y="365126"/>
            <a:ext cx="10515600" cy="560564"/>
          </a:xfrm>
          <a:prstGeom prst="rect">
            <a:avLst/>
          </a:prstGeom>
        </p:spPr>
        <p:txBody>
          <a:bodyPr vert="horz" lIns="91440" tIns="45720" rIns="91440" bIns="45720" rtlCol="0" anchor="ctr">
            <a:normAutofit/>
          </a:bodyPr>
          <a:lstStyle/>
          <a:p>
            <a:r>
              <a:rPr lang="en-US"/>
              <a:t>Click to edit Master title style</a:t>
            </a:r>
            <a:endParaRPr lang="en-MX" dirty="0"/>
          </a:p>
        </p:txBody>
      </p:sp>
      <p:sp>
        <p:nvSpPr>
          <p:cNvPr id="9" name="Text Placeholder 8">
            <a:extLst>
              <a:ext uri="{FF2B5EF4-FFF2-40B4-BE49-F238E27FC236}">
                <a16:creationId xmlns:a16="http://schemas.microsoft.com/office/drawing/2014/main" id="{442D941F-3EA9-5B81-108F-188A61A1C6ED}"/>
              </a:ext>
            </a:extLst>
          </p:cNvPr>
          <p:cNvSpPr>
            <a:spLocks noGrp="1"/>
          </p:cNvSpPr>
          <p:nvPr>
            <p:ph type="body" idx="1"/>
          </p:nvPr>
        </p:nvSpPr>
        <p:spPr>
          <a:xfrm>
            <a:off x="838200" y="1290816"/>
            <a:ext cx="10515600" cy="48974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X" dirty="0"/>
          </a:p>
        </p:txBody>
      </p:sp>
      <p:sp>
        <p:nvSpPr>
          <p:cNvPr id="3" name="TextBox 2">
            <a:extLst>
              <a:ext uri="{FF2B5EF4-FFF2-40B4-BE49-F238E27FC236}">
                <a16:creationId xmlns:a16="http://schemas.microsoft.com/office/drawing/2014/main" id="{05CEFB8A-C4F3-4807-CC33-3413956FB7A6}"/>
              </a:ext>
            </a:extLst>
          </p:cNvPr>
          <p:cNvSpPr txBox="1"/>
          <p:nvPr userDrawn="1"/>
        </p:nvSpPr>
        <p:spPr>
          <a:xfrm>
            <a:off x="3821288" y="6494624"/>
            <a:ext cx="454942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i="0" dirty="0">
                <a:solidFill>
                  <a:schemeClr val="bg1">
                    <a:alpha val="27925"/>
                  </a:schemeClr>
                </a:solidFill>
                <a:effectLst/>
                <a:latin typeface="Khula Bold" panose="02000000000000000000" pitchFamily="2" charset="0"/>
                <a:cs typeface="Khula Bold" panose="02000000000000000000" pitchFamily="2" charset="0"/>
              </a:rPr>
              <a:t>© 2025 Improving. All Rights Reserved.</a:t>
            </a:r>
            <a:endParaRPr lang="en-MX" sz="900" dirty="0">
              <a:solidFill>
                <a:schemeClr val="bg1">
                  <a:alpha val="27925"/>
                </a:schemeClr>
              </a:solidFill>
              <a:latin typeface="Khula Regular" panose="02000000000000000000" pitchFamily="2" charset="0"/>
              <a:cs typeface="Khula Regular" panose="02000000000000000000" pitchFamily="2" charset="0"/>
            </a:endParaRPr>
          </a:p>
          <a:p>
            <a:endParaRPr lang="en-MX" sz="900" dirty="0">
              <a:solidFill>
                <a:schemeClr val="bg1">
                  <a:alpha val="27925"/>
                </a:schemeClr>
              </a:solidFill>
            </a:endParaRPr>
          </a:p>
        </p:txBody>
      </p:sp>
    </p:spTree>
    <p:extLst>
      <p:ext uri="{BB962C8B-B14F-4D97-AF65-F5344CB8AC3E}">
        <p14:creationId xmlns:p14="http://schemas.microsoft.com/office/powerpoint/2010/main" val="360884763"/>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1" r:id="rId3"/>
    <p:sldLayoutId id="2147483656" r:id="rId4"/>
    <p:sldLayoutId id="2147483657" r:id="rId5"/>
    <p:sldLayoutId id="2147483658" r:id="rId6"/>
    <p:sldLayoutId id="2147483650" r:id="rId7"/>
    <p:sldLayoutId id="2147483654" r:id="rId8"/>
    <p:sldLayoutId id="2147483655" r:id="rId9"/>
    <p:sldLayoutId id="2147483653" r:id="rId10"/>
    <p:sldLayoutId id="2147483659" r:id="rId11"/>
    <p:sldLayoutId id="2147483660" r:id="rId12"/>
  </p:sldLayoutIdLst>
  <p:hf hdr="0" dt="0"/>
  <p:txStyles>
    <p:titleStyle>
      <a:lvl1pPr algn="l" defTabSz="914400" rtl="0" eaLnBrk="1" latinLnBrk="0" hangingPunct="1">
        <a:lnSpc>
          <a:spcPct val="90000"/>
        </a:lnSpc>
        <a:spcBef>
          <a:spcPct val="0"/>
        </a:spcBef>
        <a:buNone/>
        <a:defRPr sz="3200" b="1" i="0" kern="1200">
          <a:solidFill>
            <a:srgbClr val="005596"/>
          </a:solidFill>
          <a:latin typeface="Poppins" pitchFamily="2" charset="77"/>
          <a:ea typeface="+mj-ea"/>
          <a:cs typeface="Poppins" pitchFamily="2" charset="77"/>
        </a:defRPr>
      </a:lvl1pPr>
    </p:titleStyle>
    <p:bodyStyle>
      <a:lvl1pPr marL="0" indent="0" algn="l" defTabSz="914400" rtl="0" eaLnBrk="1" latinLnBrk="0" hangingPunct="1">
        <a:lnSpc>
          <a:spcPct val="90000"/>
        </a:lnSpc>
        <a:spcBef>
          <a:spcPts val="1000"/>
        </a:spcBef>
        <a:buFontTx/>
        <a:buNone/>
        <a:defRPr sz="1600" kern="1200">
          <a:solidFill>
            <a:schemeClr val="tx1">
              <a:lumMod val="95000"/>
              <a:lumOff val="5000"/>
            </a:schemeClr>
          </a:solidFill>
          <a:latin typeface="Khula Regular" panose="02000000000000000000" pitchFamily="2" charset="0"/>
          <a:ea typeface="+mn-ea"/>
          <a:cs typeface="Khula Regular" panose="02000000000000000000" pitchFamily="2" charset="0"/>
        </a:defRPr>
      </a:lvl1pPr>
      <a:lvl2pPr marL="457200" indent="0" algn="l" defTabSz="914400" rtl="0" eaLnBrk="1" latinLnBrk="0" hangingPunct="1">
        <a:lnSpc>
          <a:spcPct val="90000"/>
        </a:lnSpc>
        <a:spcBef>
          <a:spcPts val="500"/>
        </a:spcBef>
        <a:buFontTx/>
        <a:buNone/>
        <a:defRPr sz="1400" kern="1200">
          <a:solidFill>
            <a:schemeClr val="tx1">
              <a:lumMod val="95000"/>
              <a:lumOff val="5000"/>
            </a:schemeClr>
          </a:solidFill>
          <a:latin typeface="Khula Regular" panose="02000000000000000000" pitchFamily="2" charset="0"/>
          <a:ea typeface="+mn-ea"/>
          <a:cs typeface="Khula Regular" panose="02000000000000000000" pitchFamily="2" charset="0"/>
        </a:defRPr>
      </a:lvl2pPr>
      <a:lvl3pPr marL="914400" indent="0" algn="l" defTabSz="914400" rtl="0" eaLnBrk="1" latinLnBrk="0" hangingPunct="1">
        <a:lnSpc>
          <a:spcPct val="90000"/>
        </a:lnSpc>
        <a:spcBef>
          <a:spcPts val="500"/>
        </a:spcBef>
        <a:buFontTx/>
        <a:buNone/>
        <a:defRPr sz="1200" kern="1200">
          <a:solidFill>
            <a:schemeClr val="tx1">
              <a:lumMod val="95000"/>
              <a:lumOff val="5000"/>
            </a:schemeClr>
          </a:solidFill>
          <a:latin typeface="Khula Regular" panose="02000000000000000000" pitchFamily="2" charset="0"/>
          <a:ea typeface="+mn-ea"/>
          <a:cs typeface="Khula Regular" panose="02000000000000000000" pitchFamily="2" charset="0"/>
        </a:defRPr>
      </a:lvl3pPr>
      <a:lvl4pPr marL="1371600" indent="0" algn="l" defTabSz="914400" rtl="0" eaLnBrk="1" latinLnBrk="0" hangingPunct="1">
        <a:lnSpc>
          <a:spcPct val="90000"/>
        </a:lnSpc>
        <a:spcBef>
          <a:spcPts val="500"/>
        </a:spcBef>
        <a:buFontTx/>
        <a:buNone/>
        <a:defRPr sz="1100" kern="1200">
          <a:solidFill>
            <a:schemeClr val="tx1">
              <a:lumMod val="95000"/>
              <a:lumOff val="5000"/>
            </a:schemeClr>
          </a:solidFill>
          <a:latin typeface="Khula Regular" panose="02000000000000000000" pitchFamily="2" charset="0"/>
          <a:ea typeface="+mn-ea"/>
          <a:cs typeface="Khula Regular" panose="02000000000000000000" pitchFamily="2" charset="0"/>
        </a:defRPr>
      </a:lvl4pPr>
      <a:lvl5pPr marL="1828800" indent="0" algn="l" defTabSz="914400" rtl="0" eaLnBrk="1" latinLnBrk="0" hangingPunct="1">
        <a:lnSpc>
          <a:spcPct val="90000"/>
        </a:lnSpc>
        <a:spcBef>
          <a:spcPts val="500"/>
        </a:spcBef>
        <a:buFontTx/>
        <a:buNone/>
        <a:defRPr sz="1050" kern="1200">
          <a:solidFill>
            <a:schemeClr val="tx1">
              <a:lumMod val="95000"/>
              <a:lumOff val="5000"/>
            </a:schemeClr>
          </a:solidFill>
          <a:latin typeface="Khula Regular" panose="02000000000000000000" pitchFamily="2" charset="0"/>
          <a:ea typeface="+mn-ea"/>
          <a:cs typeface="Khula Regular"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in/kwedinger"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shorturl.at/k3X68" TargetMode="External"/><Relationship Id="rId4" Type="http://schemas.openxmlformats.org/officeDocument/2006/relationships/hyperlink" Target="https://github.com/jkwuc8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horturl.at/k3X68"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374B2-5C93-8319-B24D-DCDF47ABA57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C02488-0582-2AD2-AC26-5B3013B3AC30}"/>
              </a:ext>
            </a:extLst>
          </p:cNvPr>
          <p:cNvSpPr>
            <a:spLocks noGrp="1"/>
          </p:cNvSpPr>
          <p:nvPr>
            <p:ph type="subTitle" idx="1"/>
          </p:nvPr>
        </p:nvSpPr>
        <p:spPr/>
        <p:txBody>
          <a:bodyPr/>
          <a:lstStyle/>
          <a:p>
            <a:endParaRPr lang="en-US"/>
          </a:p>
        </p:txBody>
      </p:sp>
      <p:pic>
        <p:nvPicPr>
          <p:cNvPr id="5" name="Picture 4" descr="A blue screen with white text&#10;&#10;AI-generated content may be incorrect.">
            <a:extLst>
              <a:ext uri="{FF2B5EF4-FFF2-40B4-BE49-F238E27FC236}">
                <a16:creationId xmlns:a16="http://schemas.microsoft.com/office/drawing/2014/main" id="{AEAF8509-6084-4511-CAD0-9EB6DD0B61D8}"/>
              </a:ext>
            </a:extLst>
          </p:cNvPr>
          <p:cNvPicPr>
            <a:picLocks noChangeAspect="1"/>
          </p:cNvPicPr>
          <p:nvPr/>
        </p:nvPicPr>
        <p:blipFill>
          <a:blip r:embed="rId3"/>
          <a:stretch>
            <a:fillRect/>
          </a:stretch>
        </p:blipFill>
        <p:spPr>
          <a:xfrm>
            <a:off x="0" y="7034"/>
            <a:ext cx="12205252" cy="6858000"/>
          </a:xfrm>
          <a:prstGeom prst="rect">
            <a:avLst/>
          </a:prstGeom>
        </p:spPr>
      </p:pic>
      <p:sp>
        <p:nvSpPr>
          <p:cNvPr id="6" name="TextBox 5">
            <a:extLst>
              <a:ext uri="{FF2B5EF4-FFF2-40B4-BE49-F238E27FC236}">
                <a16:creationId xmlns:a16="http://schemas.microsoft.com/office/drawing/2014/main" id="{7F0BEF81-A530-2247-E739-1AC609A14B6C}"/>
              </a:ext>
            </a:extLst>
          </p:cNvPr>
          <p:cNvSpPr txBox="1"/>
          <p:nvPr/>
        </p:nvSpPr>
        <p:spPr>
          <a:xfrm>
            <a:off x="1913017" y="2316163"/>
            <a:ext cx="8999580" cy="1754326"/>
          </a:xfrm>
          <a:prstGeom prst="rect">
            <a:avLst/>
          </a:prstGeom>
          <a:noFill/>
        </p:spPr>
        <p:txBody>
          <a:bodyPr wrap="none" rtlCol="0">
            <a:spAutoFit/>
          </a:bodyPr>
          <a:lstStyle/>
          <a:p>
            <a:r>
              <a:rPr lang="en-US" sz="4000" b="1" dirty="0">
                <a:solidFill>
                  <a:schemeClr val="bg1"/>
                </a:solidFill>
                <a:latin typeface="Avenir Book" panose="02000503020000020003" pitchFamily="2" charset="0"/>
              </a:rPr>
              <a:t>Boost Your Team’s Bus Factor:</a:t>
            </a:r>
          </a:p>
          <a:p>
            <a:r>
              <a:rPr lang="en-US" sz="4000" b="1" dirty="0">
                <a:solidFill>
                  <a:schemeClr val="bg1"/>
                </a:solidFill>
                <a:latin typeface="Avenir Book" panose="02000503020000020003" pitchFamily="2" charset="0"/>
              </a:rPr>
              <a:t>Creating Docs That Work</a:t>
            </a:r>
          </a:p>
          <a:p>
            <a:r>
              <a:rPr lang="en-US" sz="2800" b="1" dirty="0">
                <a:solidFill>
                  <a:schemeClr val="bg1"/>
                </a:solidFill>
                <a:latin typeface="Avenir Book" panose="02000503020000020003" pitchFamily="2" charset="0"/>
              </a:rPr>
              <a:t>By Keith Wedinger, Principal Consultant at Improving</a:t>
            </a:r>
          </a:p>
        </p:txBody>
      </p:sp>
    </p:spTree>
    <p:extLst>
      <p:ext uri="{BB962C8B-B14F-4D97-AF65-F5344CB8AC3E}">
        <p14:creationId xmlns:p14="http://schemas.microsoft.com/office/powerpoint/2010/main" val="400224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A80B8-2FAF-E871-DD25-FC7AF3C6B1E3}"/>
              </a:ext>
            </a:extLst>
          </p:cNvPr>
          <p:cNvSpPr>
            <a:spLocks noGrp="1"/>
          </p:cNvSpPr>
          <p:nvPr>
            <p:ph type="title"/>
          </p:nvPr>
        </p:nvSpPr>
        <p:spPr/>
        <p:txBody>
          <a:bodyPr/>
          <a:lstStyle/>
          <a:p>
            <a:r>
              <a:rPr lang="en-US" dirty="0"/>
              <a:t>Story Time</a:t>
            </a:r>
          </a:p>
        </p:txBody>
      </p:sp>
      <p:sp>
        <p:nvSpPr>
          <p:cNvPr id="3" name="Content Placeholder 2">
            <a:extLst>
              <a:ext uri="{FF2B5EF4-FFF2-40B4-BE49-F238E27FC236}">
                <a16:creationId xmlns:a16="http://schemas.microsoft.com/office/drawing/2014/main" id="{4FB6473F-0959-CFE2-669C-A32A89FE5115}"/>
              </a:ext>
            </a:extLst>
          </p:cNvPr>
          <p:cNvSpPr>
            <a:spLocks noGrp="1"/>
          </p:cNvSpPr>
          <p:nvPr>
            <p:ph sz="quarter" idx="10"/>
          </p:nvPr>
        </p:nvSpPr>
        <p:spPr/>
        <p:txBody>
          <a:bodyPr>
            <a:normAutofit/>
          </a:bodyPr>
          <a:lstStyle/>
          <a:p>
            <a:pPr marL="285750" indent="-285750">
              <a:buFont typeface="Arial" panose="020B0604020202020204" pitchFamily="34" charset="0"/>
              <a:buChar char="•"/>
            </a:pPr>
            <a:r>
              <a:rPr lang="en-US" sz="2400" dirty="0"/>
              <a:t>Onboarding with a new organization</a:t>
            </a:r>
          </a:p>
          <a:p>
            <a:pPr marL="285750" indent="-285750">
              <a:buFont typeface="Arial" panose="020B0604020202020204" pitchFamily="34" charset="0"/>
              <a:buChar char="•"/>
            </a:pPr>
            <a:r>
              <a:rPr lang="en-US" sz="2400" dirty="0"/>
              <a:t>I did something useful, and I need to do it again, but I don’t remember how 🤦‍♂️</a:t>
            </a:r>
          </a:p>
          <a:p>
            <a:pPr marL="285750" indent="-285750">
              <a:buFont typeface="Arial" panose="020B0604020202020204" pitchFamily="34" charset="0"/>
              <a:buChar char="•"/>
            </a:pPr>
            <a:r>
              <a:rPr lang="en-US" sz="2400" dirty="0"/>
              <a:t>Key contributor with siloed knowhow goes on vacation</a:t>
            </a:r>
          </a:p>
        </p:txBody>
      </p:sp>
    </p:spTree>
    <p:extLst>
      <p:ext uri="{BB962C8B-B14F-4D97-AF65-F5344CB8AC3E}">
        <p14:creationId xmlns:p14="http://schemas.microsoft.com/office/powerpoint/2010/main" val="917042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02A7-B9AF-7199-09C0-A97E44864E43}"/>
              </a:ext>
            </a:extLst>
          </p:cNvPr>
          <p:cNvSpPr>
            <a:spLocks noGrp="1"/>
          </p:cNvSpPr>
          <p:nvPr>
            <p:ph type="title"/>
          </p:nvPr>
        </p:nvSpPr>
        <p:spPr/>
        <p:txBody>
          <a:bodyPr>
            <a:normAutofit/>
          </a:bodyPr>
          <a:lstStyle/>
          <a:p>
            <a:r>
              <a:rPr lang="en-US" dirty="0"/>
              <a:t>What makes documentation effective (and not)</a:t>
            </a:r>
          </a:p>
        </p:txBody>
      </p:sp>
      <p:sp>
        <p:nvSpPr>
          <p:cNvPr id="3" name="Content Placeholder 2">
            <a:extLst>
              <a:ext uri="{FF2B5EF4-FFF2-40B4-BE49-F238E27FC236}">
                <a16:creationId xmlns:a16="http://schemas.microsoft.com/office/drawing/2014/main" id="{8D888F56-9DDF-E1F5-33B6-2ADE71CD854E}"/>
              </a:ext>
            </a:extLst>
          </p:cNvPr>
          <p:cNvSpPr>
            <a:spLocks noGrp="1"/>
          </p:cNvSpPr>
          <p:nvPr>
            <p:ph sz="quarter" idx="10"/>
          </p:nvPr>
        </p:nvSpPr>
        <p:spPr/>
        <p:txBody>
          <a:bodyPr>
            <a:noAutofit/>
          </a:bodyPr>
          <a:lstStyle/>
          <a:p>
            <a:pPr marL="342900" indent="-342900">
              <a:buFont typeface="Arial" panose="020B0604020202020204" pitchFamily="34" charset="0"/>
              <a:buChar char="•"/>
            </a:pPr>
            <a:r>
              <a:rPr lang="en-US" sz="2000" dirty="0"/>
              <a:t>Accuracy</a:t>
            </a:r>
          </a:p>
          <a:p>
            <a:pPr marL="342900" indent="-342900">
              <a:buFont typeface="Arial" panose="020B0604020202020204" pitchFamily="34" charset="0"/>
              <a:buChar char="•"/>
            </a:pPr>
            <a:r>
              <a:rPr lang="en-US" sz="2000" dirty="0"/>
              <a:t>Be specific and eliminate repetition (be DRY)</a:t>
            </a:r>
          </a:p>
          <a:p>
            <a:pPr marL="800100" lvl="1" indent="-342900">
              <a:buFont typeface="Arial" panose="020B0604020202020204" pitchFamily="34" charset="0"/>
              <a:buChar char="•"/>
            </a:pPr>
            <a:r>
              <a:rPr lang="en-US" sz="2000" dirty="0"/>
              <a:t>Ambiguity is </a:t>
            </a:r>
            <a:r>
              <a:rPr lang="en-US" sz="2000" b="1" dirty="0">
                <a:solidFill>
                  <a:srgbClr val="FF0000"/>
                </a:solidFill>
                <a:latin typeface="Khula Bold" panose="02000000000000000000" pitchFamily="2" charset="0"/>
                <a:cs typeface="Khula Bold" panose="02000000000000000000" pitchFamily="2" charset="0"/>
              </a:rPr>
              <a:t>BAD</a:t>
            </a:r>
            <a:r>
              <a:rPr lang="en-US" sz="2000" dirty="0"/>
              <a:t> 🤷‍♂️</a:t>
            </a:r>
          </a:p>
          <a:p>
            <a:pPr marL="800100" lvl="1" indent="-342900">
              <a:buFont typeface="Arial" panose="020B0604020202020204" pitchFamily="34" charset="0"/>
              <a:buChar char="•"/>
            </a:pPr>
            <a:r>
              <a:rPr lang="en-US" sz="2000" dirty="0"/>
              <a:t>Repetition can be </a:t>
            </a:r>
            <a:r>
              <a:rPr lang="en-US" sz="2000" b="1" dirty="0">
                <a:solidFill>
                  <a:srgbClr val="FF0000"/>
                </a:solidFill>
                <a:latin typeface="Khula Bold" panose="02000000000000000000" pitchFamily="2" charset="0"/>
                <a:cs typeface="Khula Bold" panose="02000000000000000000" pitchFamily="2" charset="0"/>
              </a:rPr>
              <a:t>worse</a:t>
            </a:r>
            <a:r>
              <a:rPr lang="en-US" sz="2000" dirty="0"/>
              <a:t> (no “single source of truth”) 😳</a:t>
            </a:r>
          </a:p>
          <a:p>
            <a:pPr marL="342900" indent="-342900">
              <a:buFont typeface="Arial" panose="020B0604020202020204" pitchFamily="34" charset="0"/>
              <a:buChar char="•"/>
            </a:pPr>
            <a:r>
              <a:rPr lang="en-US" sz="2000" dirty="0"/>
              <a:t>Meaningful titles with prefixes</a:t>
            </a:r>
          </a:p>
          <a:p>
            <a:pPr marL="342900" indent="-342900">
              <a:buFont typeface="Arial" panose="020B0604020202020204" pitchFamily="34" charset="0"/>
              <a:buChar char="•"/>
            </a:pPr>
            <a:r>
              <a:rPr lang="en-US" sz="2000" dirty="0"/>
              <a:t>Correct grammar and spelling</a:t>
            </a:r>
          </a:p>
          <a:p>
            <a:pPr marL="342900" indent="-342900">
              <a:buFont typeface="Arial" panose="020B0604020202020204" pitchFamily="34" charset="0"/>
              <a:buChar char="•"/>
            </a:pPr>
            <a:r>
              <a:rPr lang="en-US" sz="2000" dirty="0"/>
              <a:t>Clear and concise easily readable verbiage (AI can help)</a:t>
            </a:r>
          </a:p>
          <a:p>
            <a:pPr marL="342900" indent="-342900">
              <a:buFont typeface="Arial" panose="020B0604020202020204" pitchFamily="34" charset="0"/>
              <a:buChar char="•"/>
            </a:pPr>
            <a:r>
              <a:rPr lang="en-US" sz="2000" dirty="0"/>
              <a:t>Search that works</a:t>
            </a:r>
          </a:p>
          <a:p>
            <a:pPr marL="342900" indent="-342900">
              <a:buFont typeface="Arial" panose="020B0604020202020204" pitchFamily="34" charset="0"/>
              <a:buChar char="•"/>
            </a:pPr>
            <a:r>
              <a:rPr lang="en-US" sz="2000" dirty="0"/>
              <a:t>Templates for common document formats</a:t>
            </a:r>
          </a:p>
          <a:p>
            <a:pPr marL="800100" lvl="1" indent="-342900">
              <a:buFont typeface="Arial" panose="020B0604020202020204" pitchFamily="34" charset="0"/>
              <a:buChar char="•"/>
            </a:pPr>
            <a:r>
              <a:rPr lang="en-US" sz="2000" dirty="0"/>
              <a:t>Makes starting a new document much easier by setting content expectations</a:t>
            </a:r>
          </a:p>
          <a:p>
            <a:pPr marL="800100" lvl="1" indent="-342900">
              <a:buFont typeface="Arial" panose="020B0604020202020204" pitchFamily="34" charset="0"/>
              <a:buChar char="•"/>
            </a:pPr>
            <a:r>
              <a:rPr lang="en-US" sz="2000" dirty="0"/>
              <a:t>Especially useful for technical design documents</a:t>
            </a:r>
          </a:p>
        </p:txBody>
      </p:sp>
    </p:spTree>
    <p:extLst>
      <p:ext uri="{BB962C8B-B14F-4D97-AF65-F5344CB8AC3E}">
        <p14:creationId xmlns:p14="http://schemas.microsoft.com/office/powerpoint/2010/main" val="1468910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991AC-9903-B192-1018-FF69AA65B245}"/>
              </a:ext>
            </a:extLst>
          </p:cNvPr>
          <p:cNvSpPr>
            <a:spLocks noGrp="1"/>
          </p:cNvSpPr>
          <p:nvPr>
            <p:ph type="title"/>
          </p:nvPr>
        </p:nvSpPr>
        <p:spPr>
          <a:xfrm>
            <a:off x="468489" y="434446"/>
            <a:ext cx="11255022" cy="667808"/>
          </a:xfrm>
        </p:spPr>
        <p:txBody>
          <a:bodyPr/>
          <a:lstStyle/>
          <a:p>
            <a:r>
              <a:rPr lang="en-US" dirty="0"/>
              <a:t>What makes documentation effective (and not)</a:t>
            </a:r>
          </a:p>
        </p:txBody>
      </p:sp>
      <p:sp>
        <p:nvSpPr>
          <p:cNvPr id="3" name="Content Placeholder 2">
            <a:extLst>
              <a:ext uri="{FF2B5EF4-FFF2-40B4-BE49-F238E27FC236}">
                <a16:creationId xmlns:a16="http://schemas.microsoft.com/office/drawing/2014/main" id="{D8BCEC24-1E8E-763A-8E62-4010E6F2E299}"/>
              </a:ext>
            </a:extLst>
          </p:cNvPr>
          <p:cNvSpPr>
            <a:spLocks noGrp="1"/>
          </p:cNvSpPr>
          <p:nvPr>
            <p:ph sz="quarter" idx="11"/>
          </p:nvPr>
        </p:nvSpPr>
        <p:spPr>
          <a:xfrm>
            <a:off x="468489" y="1364566"/>
            <a:ext cx="4588846" cy="4574034"/>
          </a:xfrm>
        </p:spPr>
        <p:txBody>
          <a:bodyPr>
            <a:normAutofit/>
          </a:bodyPr>
          <a:lstStyle/>
          <a:p>
            <a:r>
              <a:rPr lang="en-US" sz="2400" dirty="0"/>
              <a:t>Choose the right tool</a:t>
            </a:r>
          </a:p>
          <a:p>
            <a:pPr marL="342900" indent="-342900">
              <a:buFont typeface="Arial" panose="020B0604020202020204" pitchFamily="34" charset="0"/>
              <a:buChar char="•"/>
            </a:pPr>
            <a:r>
              <a:rPr lang="en-US" sz="2400" dirty="0"/>
              <a:t>Collaboration &amp; Accessibility</a:t>
            </a:r>
          </a:p>
          <a:p>
            <a:pPr marL="342900" indent="-342900">
              <a:buFont typeface="Arial" panose="020B0604020202020204" pitchFamily="34" charset="0"/>
              <a:buChar char="•"/>
            </a:pPr>
            <a:r>
              <a:rPr lang="en-US" sz="2400" dirty="0"/>
              <a:t>Integration with Development Tools</a:t>
            </a:r>
          </a:p>
          <a:p>
            <a:pPr marL="342900" indent="-342900">
              <a:buFont typeface="Arial" panose="020B0604020202020204" pitchFamily="34" charset="0"/>
              <a:buChar char="•"/>
            </a:pPr>
            <a:r>
              <a:rPr lang="en-US" sz="2400" dirty="0"/>
              <a:t>Integration with AI</a:t>
            </a:r>
          </a:p>
          <a:p>
            <a:pPr marL="342900" indent="-342900">
              <a:buFont typeface="Arial" panose="020B0604020202020204" pitchFamily="34" charset="0"/>
              <a:buChar char="•"/>
            </a:pPr>
            <a:r>
              <a:rPr lang="en-US" sz="2400" dirty="0"/>
              <a:t>Content Types &amp; Formatting</a:t>
            </a:r>
          </a:p>
          <a:p>
            <a:pPr marL="342900" indent="-342900">
              <a:buFont typeface="Arial" panose="020B0604020202020204" pitchFamily="34" charset="0"/>
              <a:buChar char="•"/>
            </a:pPr>
            <a:r>
              <a:rPr lang="en-US" sz="2400" dirty="0"/>
              <a:t>Hosting &amp; Security</a:t>
            </a:r>
          </a:p>
          <a:p>
            <a:pPr marL="342900" indent="-342900">
              <a:buFont typeface="Arial" panose="020B0604020202020204" pitchFamily="34" charset="0"/>
              <a:buChar char="•"/>
            </a:pPr>
            <a:r>
              <a:rPr lang="en-US" sz="2400" dirty="0"/>
              <a:t>Versioning &amp; History</a:t>
            </a:r>
          </a:p>
          <a:p>
            <a:pPr marL="342900" indent="-342900">
              <a:buFont typeface="Arial" panose="020B0604020202020204" pitchFamily="34" charset="0"/>
              <a:buChar char="•"/>
            </a:pPr>
            <a:r>
              <a:rPr lang="en-US" sz="2400" dirty="0"/>
              <a:t>Usability &amp; Adoption</a:t>
            </a:r>
          </a:p>
          <a:p>
            <a:pPr marL="342900" indent="-342900">
              <a:buFont typeface="Arial" panose="020B0604020202020204" pitchFamily="34" charset="0"/>
              <a:buChar char="•"/>
            </a:pPr>
            <a:r>
              <a:rPr lang="en-US" sz="2400" dirty="0"/>
              <a:t>Cost &amp; Licensing</a:t>
            </a:r>
          </a:p>
        </p:txBody>
      </p:sp>
      <p:pic>
        <p:nvPicPr>
          <p:cNvPr id="11" name="Content Placeholder 10" descr="A graph of numbers and percentages&#10;&#10;AI-generated content may be incorrect.">
            <a:extLst>
              <a:ext uri="{FF2B5EF4-FFF2-40B4-BE49-F238E27FC236}">
                <a16:creationId xmlns:a16="http://schemas.microsoft.com/office/drawing/2014/main" id="{53A3A8BD-6486-2947-F042-9ABE05A9A30C}"/>
              </a:ext>
            </a:extLst>
          </p:cNvPr>
          <p:cNvPicPr>
            <a:picLocks noGrp="1" noChangeAspect="1"/>
          </p:cNvPicPr>
          <p:nvPr>
            <p:ph sz="quarter" idx="12"/>
          </p:nvPr>
        </p:nvPicPr>
        <p:blipFill>
          <a:blip r:embed="rId3"/>
          <a:stretch>
            <a:fillRect/>
          </a:stretch>
        </p:blipFill>
        <p:spPr>
          <a:xfrm>
            <a:off x="5033552" y="2056010"/>
            <a:ext cx="6689959" cy="2745979"/>
          </a:xfrm>
        </p:spPr>
      </p:pic>
    </p:spTree>
    <p:extLst>
      <p:ext uri="{BB962C8B-B14F-4D97-AF65-F5344CB8AC3E}">
        <p14:creationId xmlns:p14="http://schemas.microsoft.com/office/powerpoint/2010/main" val="2252905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5E5D-B351-0409-BF2B-8A0EB3B4F2B0}"/>
              </a:ext>
            </a:extLst>
          </p:cNvPr>
          <p:cNvSpPr>
            <a:spLocks noGrp="1"/>
          </p:cNvSpPr>
          <p:nvPr>
            <p:ph type="title"/>
          </p:nvPr>
        </p:nvSpPr>
        <p:spPr/>
        <p:txBody>
          <a:bodyPr/>
          <a:lstStyle/>
          <a:p>
            <a:r>
              <a:rPr lang="en-US" dirty="0"/>
              <a:t>What needs to be covered</a:t>
            </a:r>
          </a:p>
        </p:txBody>
      </p:sp>
      <p:sp>
        <p:nvSpPr>
          <p:cNvPr id="3" name="Content Placeholder 2">
            <a:extLst>
              <a:ext uri="{FF2B5EF4-FFF2-40B4-BE49-F238E27FC236}">
                <a16:creationId xmlns:a16="http://schemas.microsoft.com/office/drawing/2014/main" id="{F7BF76D1-4AD7-3C58-E22E-855DDF55E2DA}"/>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sz="2400" dirty="0"/>
              <a:t>Onboarding(!!)</a:t>
            </a:r>
          </a:p>
          <a:p>
            <a:pPr marL="800100" lvl="1" indent="-342900">
              <a:buFont typeface="Arial" panose="020B0604020202020204" pitchFamily="34" charset="0"/>
              <a:buChar char="•"/>
            </a:pPr>
            <a:r>
              <a:rPr lang="en-US" sz="2400" dirty="0"/>
              <a:t>Extremely important, especially in hybrid/remote work environments</a:t>
            </a:r>
          </a:p>
          <a:p>
            <a:pPr marL="800100" lvl="1" indent="-342900">
              <a:buFont typeface="Arial" panose="020B0604020202020204" pitchFamily="34" charset="0"/>
              <a:buChar char="•"/>
            </a:pPr>
            <a:r>
              <a:rPr lang="en-US" sz="2400" dirty="0"/>
              <a:t>Aim for self service</a:t>
            </a:r>
          </a:p>
          <a:p>
            <a:pPr marL="800100" lvl="1" indent="-342900">
              <a:buFont typeface="Arial" panose="020B0604020202020204" pitchFamily="34" charset="0"/>
              <a:buChar char="•"/>
            </a:pPr>
            <a:r>
              <a:rPr lang="en-US" sz="2400" dirty="0"/>
              <a:t>Contact info and responsibilities for all team members</a:t>
            </a:r>
          </a:p>
          <a:p>
            <a:pPr marL="1257300" lvl="2" indent="-342900">
              <a:buFont typeface="Arial" panose="020B0604020202020204" pitchFamily="34" charset="0"/>
              <a:buChar char="•"/>
            </a:pPr>
            <a:r>
              <a:rPr lang="en-US" sz="2200" dirty="0"/>
              <a:t>Include project owner/sponsor, PMs, Scrum Masters, BAs, Developers, QA, IT support</a:t>
            </a:r>
          </a:p>
          <a:p>
            <a:pPr marL="1257300" lvl="2" indent="-342900">
              <a:buFont typeface="Arial" panose="020B0604020202020204" pitchFamily="34" charset="0"/>
              <a:buChar char="•"/>
            </a:pPr>
            <a:r>
              <a:rPr lang="en-US" sz="2200" dirty="0"/>
              <a:t>Include email, phone numbers, work locations</a:t>
            </a:r>
          </a:p>
          <a:p>
            <a:pPr marL="800100" lvl="1" indent="-342900">
              <a:buFont typeface="Arial" panose="020B0604020202020204" pitchFamily="34" charset="0"/>
              <a:buChar char="•"/>
            </a:pPr>
            <a:r>
              <a:rPr lang="en-US" sz="2400" dirty="0"/>
              <a:t>Getting access to systems and data</a:t>
            </a:r>
          </a:p>
          <a:p>
            <a:pPr marL="800100" lvl="1" indent="-342900">
              <a:buFont typeface="Arial" panose="020B0604020202020204" pitchFamily="34" charset="0"/>
              <a:buChar char="•"/>
            </a:pPr>
            <a:r>
              <a:rPr lang="en-US" sz="2400" dirty="0"/>
              <a:t>Install and set up local development environment</a:t>
            </a:r>
          </a:p>
          <a:p>
            <a:pPr marL="800100" lvl="1" indent="-342900">
              <a:buFont typeface="Arial" panose="020B0604020202020204" pitchFamily="34" charset="0"/>
              <a:buChar char="•"/>
            </a:pPr>
            <a:r>
              <a:rPr lang="en-US" sz="2400" dirty="0"/>
              <a:t>Required training</a:t>
            </a:r>
          </a:p>
          <a:p>
            <a:endParaRPr lang="en-US" dirty="0"/>
          </a:p>
        </p:txBody>
      </p:sp>
    </p:spTree>
    <p:extLst>
      <p:ext uri="{BB962C8B-B14F-4D97-AF65-F5344CB8AC3E}">
        <p14:creationId xmlns:p14="http://schemas.microsoft.com/office/powerpoint/2010/main" val="2679556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DE7E-C6B3-C913-3E4B-3CC9B262B12F}"/>
              </a:ext>
            </a:extLst>
          </p:cNvPr>
          <p:cNvSpPr>
            <a:spLocks noGrp="1"/>
          </p:cNvSpPr>
          <p:nvPr>
            <p:ph type="title"/>
          </p:nvPr>
        </p:nvSpPr>
        <p:spPr/>
        <p:txBody>
          <a:bodyPr/>
          <a:lstStyle/>
          <a:p>
            <a:r>
              <a:rPr lang="en-US" dirty="0"/>
              <a:t>What needs to be covered</a:t>
            </a:r>
          </a:p>
        </p:txBody>
      </p:sp>
      <p:sp>
        <p:nvSpPr>
          <p:cNvPr id="3" name="Content Placeholder 2">
            <a:extLst>
              <a:ext uri="{FF2B5EF4-FFF2-40B4-BE49-F238E27FC236}">
                <a16:creationId xmlns:a16="http://schemas.microsoft.com/office/drawing/2014/main" id="{B0F42252-065A-1AF0-D4EB-AED3752C52A7}"/>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sz="2400" dirty="0"/>
              <a:t>HOWTO’s</a:t>
            </a:r>
          </a:p>
          <a:p>
            <a:pPr marL="342900" indent="-342900">
              <a:buFont typeface="Arial" panose="020B0604020202020204" pitchFamily="34" charset="0"/>
              <a:buChar char="•"/>
            </a:pPr>
            <a:r>
              <a:rPr lang="en-US" sz="2400" dirty="0"/>
              <a:t>Project requirements</a:t>
            </a:r>
          </a:p>
          <a:p>
            <a:pPr marL="342900" indent="-342900">
              <a:buFont typeface="Arial" panose="020B0604020202020204" pitchFamily="34" charset="0"/>
              <a:buChar char="•"/>
            </a:pPr>
            <a:r>
              <a:rPr lang="en-US" sz="2400" dirty="0"/>
              <a:t>Architecture and design docs</a:t>
            </a:r>
          </a:p>
          <a:p>
            <a:pPr marL="342900" indent="-342900">
              <a:buFont typeface="Arial" panose="020B0604020202020204" pitchFamily="34" charset="0"/>
              <a:buChar char="•"/>
            </a:pPr>
            <a:r>
              <a:rPr lang="en-US" sz="2400" dirty="0"/>
              <a:t>Company handbook</a:t>
            </a:r>
          </a:p>
          <a:p>
            <a:pPr marL="342900" indent="-342900">
              <a:buFont typeface="Arial" panose="020B0604020202020204" pitchFamily="34" charset="0"/>
              <a:buChar char="•"/>
            </a:pPr>
            <a:r>
              <a:rPr lang="en-US" sz="2400" dirty="0"/>
              <a:t>Engineering position levels with expectations for each</a:t>
            </a:r>
          </a:p>
          <a:p>
            <a:pPr marL="342900" indent="-342900">
              <a:buFont typeface="Arial" panose="020B0604020202020204" pitchFamily="34" charset="0"/>
              <a:buChar char="•"/>
            </a:pPr>
            <a:r>
              <a:rPr lang="en-US" sz="2400" dirty="0"/>
              <a:t>Hiring and interviews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962800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CA854-4A60-1185-F54C-7610DD064CB5}"/>
              </a:ext>
            </a:extLst>
          </p:cNvPr>
          <p:cNvSpPr>
            <a:spLocks noGrp="1"/>
          </p:cNvSpPr>
          <p:nvPr>
            <p:ph type="title"/>
          </p:nvPr>
        </p:nvSpPr>
        <p:spPr/>
        <p:txBody>
          <a:bodyPr/>
          <a:lstStyle/>
          <a:p>
            <a:r>
              <a:rPr lang="en-US" dirty="0"/>
              <a:t>What needs to be covered</a:t>
            </a:r>
          </a:p>
        </p:txBody>
      </p:sp>
      <p:sp>
        <p:nvSpPr>
          <p:cNvPr id="3" name="Content Placeholder 2">
            <a:extLst>
              <a:ext uri="{FF2B5EF4-FFF2-40B4-BE49-F238E27FC236}">
                <a16:creationId xmlns:a16="http://schemas.microsoft.com/office/drawing/2014/main" id="{783B8686-7967-1FBD-F75B-59C21B1F97F5}"/>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sz="2400" dirty="0"/>
              <a:t>Standards and processes</a:t>
            </a:r>
          </a:p>
          <a:p>
            <a:pPr marL="742950" lvl="1" indent="-285750">
              <a:buFont typeface="Arial" panose="020B0604020202020204" pitchFamily="34" charset="0"/>
              <a:buChar char="•"/>
            </a:pPr>
            <a:r>
              <a:rPr lang="en-US" sz="2400" dirty="0"/>
              <a:t>How is the project pulled from source control, built, tested, installed/deployed and executed?</a:t>
            </a:r>
          </a:p>
          <a:p>
            <a:pPr marL="1200150" lvl="2" indent="-285750">
              <a:buFont typeface="Arial" panose="020B0604020202020204" pitchFamily="34" charset="0"/>
              <a:buChar char="•"/>
            </a:pPr>
            <a:r>
              <a:rPr lang="en-US" sz="2200" b="1" dirty="0">
                <a:solidFill>
                  <a:srgbClr val="FF0000"/>
                </a:solidFill>
                <a:latin typeface="Khula Bold" panose="02000000000000000000" pitchFamily="2" charset="0"/>
                <a:cs typeface="Khula Bold" panose="02000000000000000000" pitchFamily="2" charset="0"/>
              </a:rPr>
              <a:t>RED ALERT </a:t>
            </a:r>
            <a:r>
              <a:rPr lang="en-US" sz="2200" dirty="0"/>
              <a:t>🚨: If this is not relatively straightforward, there may be something amiss in the project</a:t>
            </a:r>
          </a:p>
          <a:p>
            <a:pPr marL="742950" lvl="1" indent="-285750">
              <a:buFont typeface="Arial" panose="020B0604020202020204" pitchFamily="34" charset="0"/>
              <a:buChar char="•"/>
            </a:pPr>
            <a:r>
              <a:rPr lang="en-US" sz="2400" dirty="0"/>
              <a:t>What standards and/or guidelines are followed when developing, testing, reviewing, merging and deploying changes?</a:t>
            </a:r>
          </a:p>
        </p:txBody>
      </p:sp>
    </p:spTree>
    <p:extLst>
      <p:ext uri="{BB962C8B-B14F-4D97-AF65-F5344CB8AC3E}">
        <p14:creationId xmlns:p14="http://schemas.microsoft.com/office/powerpoint/2010/main" val="3819632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59B57-548E-2371-324E-FC518192B579}"/>
              </a:ext>
            </a:extLst>
          </p:cNvPr>
          <p:cNvSpPr>
            <a:spLocks noGrp="1"/>
          </p:cNvSpPr>
          <p:nvPr>
            <p:ph type="title"/>
          </p:nvPr>
        </p:nvSpPr>
        <p:spPr/>
        <p:txBody>
          <a:bodyPr/>
          <a:lstStyle/>
          <a:p>
            <a:r>
              <a:rPr lang="en-US" dirty="0"/>
              <a:t>Who writes and maintains this</a:t>
            </a:r>
          </a:p>
        </p:txBody>
      </p:sp>
      <p:sp>
        <p:nvSpPr>
          <p:cNvPr id="3" name="Content Placeholder 2">
            <a:extLst>
              <a:ext uri="{FF2B5EF4-FFF2-40B4-BE49-F238E27FC236}">
                <a16:creationId xmlns:a16="http://schemas.microsoft.com/office/drawing/2014/main" id="{FC9ABFB7-C997-CDFC-1AF2-8DBE31D7D22D}"/>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sz="2400" dirty="0"/>
              <a:t>Everyone! Entire team owns it</a:t>
            </a:r>
          </a:p>
          <a:p>
            <a:pPr marL="342900" indent="-342900">
              <a:buFont typeface="Arial" panose="020B0604020202020204" pitchFamily="34" charset="0"/>
              <a:buChar char="•"/>
            </a:pPr>
            <a:r>
              <a:rPr lang="en-US" sz="2400" dirty="0"/>
              <a:t>SMEs (subject matter experts) usually write initial versions</a:t>
            </a:r>
          </a:p>
          <a:p>
            <a:pPr marL="342900" indent="-342900">
              <a:buFont typeface="Arial" panose="020B0604020202020204" pitchFamily="34" charset="0"/>
              <a:buChar char="•"/>
            </a:pPr>
            <a:r>
              <a:rPr lang="en-US" sz="2400" dirty="0"/>
              <a:t>Enlist help from others to write it and to review it</a:t>
            </a:r>
          </a:p>
          <a:p>
            <a:pPr marL="342900" indent="-342900">
              <a:buFont typeface="Arial" panose="020B0604020202020204" pitchFamily="34" charset="0"/>
              <a:buChar char="•"/>
            </a:pPr>
            <a:r>
              <a:rPr lang="en-US" sz="2400" b="1" dirty="0">
                <a:latin typeface="Khula Bold" panose="02000000000000000000" pitchFamily="2" charset="0"/>
                <a:cs typeface="Khula Bold" panose="02000000000000000000" pitchFamily="2" charset="0"/>
              </a:rPr>
              <a:t>Do not put this off until later!!</a:t>
            </a:r>
          </a:p>
          <a:p>
            <a:pPr marL="342900" indent="-342900">
              <a:buFont typeface="Arial" panose="020B0604020202020204" pitchFamily="34" charset="0"/>
              <a:buChar char="•"/>
            </a:pPr>
            <a:r>
              <a:rPr lang="en-US" sz="2400" b="1" dirty="0">
                <a:latin typeface="Khula Bold" panose="02000000000000000000" pitchFamily="2" charset="0"/>
                <a:cs typeface="Khula Bold" panose="02000000000000000000" pitchFamily="2" charset="0"/>
              </a:rPr>
              <a:t>Do not ignore it once it's written!!</a:t>
            </a:r>
          </a:p>
          <a:p>
            <a:pPr marL="342900" indent="-342900">
              <a:buFont typeface="Arial" panose="020B0604020202020204" pitchFamily="34" charset="0"/>
              <a:buChar char="•"/>
            </a:pPr>
            <a:r>
              <a:rPr lang="en-US" sz="2400" dirty="0"/>
              <a:t>TEST IT!</a:t>
            </a:r>
          </a:p>
        </p:txBody>
      </p:sp>
    </p:spTree>
    <p:extLst>
      <p:ext uri="{BB962C8B-B14F-4D97-AF65-F5344CB8AC3E}">
        <p14:creationId xmlns:p14="http://schemas.microsoft.com/office/powerpoint/2010/main" val="182684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B1F9-DEE5-2363-E46C-CAD4DC748891}"/>
              </a:ext>
            </a:extLst>
          </p:cNvPr>
          <p:cNvSpPr>
            <a:spLocks noGrp="1"/>
          </p:cNvSpPr>
          <p:nvPr>
            <p:ph type="title"/>
          </p:nvPr>
        </p:nvSpPr>
        <p:spPr/>
        <p:txBody>
          <a:bodyPr/>
          <a:lstStyle/>
          <a:p>
            <a:r>
              <a:rPr lang="en-US" dirty="0"/>
              <a:t>How do you write it</a:t>
            </a:r>
          </a:p>
        </p:txBody>
      </p:sp>
      <p:sp>
        <p:nvSpPr>
          <p:cNvPr id="3" name="Content Placeholder 2">
            <a:extLst>
              <a:ext uri="{FF2B5EF4-FFF2-40B4-BE49-F238E27FC236}">
                <a16:creationId xmlns:a16="http://schemas.microsoft.com/office/drawing/2014/main" id="{D3E9D5FF-6229-5406-CCA2-40996ECFB50D}"/>
              </a:ext>
            </a:extLst>
          </p:cNvPr>
          <p:cNvSpPr>
            <a:spLocks noGrp="1"/>
          </p:cNvSpPr>
          <p:nvPr>
            <p:ph sz="quarter" idx="10"/>
          </p:nvPr>
        </p:nvSpPr>
        <p:spPr/>
        <p:txBody>
          <a:bodyPr>
            <a:normAutofit fontScale="92500" lnSpcReduction="10000"/>
          </a:bodyPr>
          <a:lstStyle/>
          <a:p>
            <a:pPr marL="342900" indent="-342900">
              <a:buFont typeface="Arial" panose="020B0604020202020204" pitchFamily="34" charset="0"/>
              <a:buChar char="•"/>
            </a:pPr>
            <a:r>
              <a:rPr lang="en-US" sz="2400" dirty="0"/>
              <a:t>Document things for yourself</a:t>
            </a:r>
          </a:p>
          <a:p>
            <a:pPr marL="342900" indent="-342900">
              <a:buFont typeface="Arial" panose="020B0604020202020204" pitchFamily="34" charset="0"/>
              <a:buChar char="•"/>
            </a:pPr>
            <a:r>
              <a:rPr lang="en-US" sz="2400" dirty="0"/>
              <a:t>Start with great tools and templates</a:t>
            </a:r>
          </a:p>
          <a:p>
            <a:pPr marL="342900" indent="-342900">
              <a:buFont typeface="Arial" panose="020B0604020202020204" pitchFamily="34" charset="0"/>
              <a:buChar char="•"/>
            </a:pPr>
            <a:r>
              <a:rPr lang="en-US" sz="2400" dirty="0"/>
              <a:t>Know and target your audience</a:t>
            </a:r>
          </a:p>
          <a:p>
            <a:pPr marL="342900" indent="-342900">
              <a:buFont typeface="Arial" panose="020B0604020202020204" pitchFamily="34" charset="0"/>
              <a:buChar char="•"/>
            </a:pPr>
            <a:r>
              <a:rPr lang="en-US" sz="2400" dirty="0"/>
              <a:t>KISS - Keep it simple and straightforward</a:t>
            </a:r>
          </a:p>
          <a:p>
            <a:pPr marL="342900" indent="-342900">
              <a:buFont typeface="Arial" panose="020B0604020202020204" pitchFamily="34" charset="0"/>
              <a:buChar char="•"/>
            </a:pPr>
            <a:r>
              <a:rPr lang="en-US" sz="2400" dirty="0"/>
              <a:t>DRY – Don't repeat yourself</a:t>
            </a:r>
          </a:p>
          <a:p>
            <a:pPr marL="342900" indent="-342900">
              <a:buFont typeface="Arial" panose="020B0604020202020204" pitchFamily="34" charset="0"/>
              <a:buChar char="•"/>
            </a:pPr>
            <a:r>
              <a:rPr lang="en-US" sz="2400" dirty="0"/>
              <a:t>Pictures are worth a 1000 words</a:t>
            </a:r>
          </a:p>
          <a:p>
            <a:pPr marL="342900" indent="-342900">
              <a:buFont typeface="Arial" panose="020B0604020202020204" pitchFamily="34" charset="0"/>
              <a:buChar char="•"/>
            </a:pPr>
            <a:r>
              <a:rPr lang="en-US" sz="2400" dirty="0"/>
              <a:t>Organize into categories</a:t>
            </a:r>
          </a:p>
          <a:p>
            <a:pPr marL="342900" indent="-342900">
              <a:buFont typeface="Arial" panose="020B0604020202020204" pitchFamily="34" charset="0"/>
              <a:buChar char="•"/>
            </a:pPr>
            <a:r>
              <a:rPr lang="en-US" sz="2400" dirty="0"/>
              <a:t>Use AI to refine (*)</a:t>
            </a:r>
          </a:p>
          <a:p>
            <a:pPr marL="342900" indent="-342900">
              <a:buFont typeface="Arial" panose="020B0604020202020204" pitchFamily="34" charset="0"/>
              <a:buChar char="•"/>
            </a:pPr>
            <a:r>
              <a:rPr lang="en-US" sz="2400" dirty="0"/>
              <a:t>Delete anything that is obsolete or is no longer relevant</a:t>
            </a:r>
          </a:p>
          <a:p>
            <a:pPr marL="342900" indent="-342900">
              <a:buFont typeface="Arial" panose="020B0604020202020204" pitchFamily="34" charset="0"/>
              <a:buChar char="•"/>
            </a:pPr>
            <a:r>
              <a:rPr lang="en-US" sz="2400" dirty="0"/>
              <a:t>Create stories or tasks in each sprint to write and update docs</a:t>
            </a:r>
          </a:p>
          <a:p>
            <a:pPr marL="342900" indent="-342900">
              <a:buFont typeface="Arial" panose="020B0604020202020204" pitchFamily="34" charset="0"/>
              <a:buChar char="•"/>
            </a:pPr>
            <a:r>
              <a:rPr lang="en-US" sz="2400" dirty="0"/>
              <a:t>Treat it as a project deliverable</a:t>
            </a:r>
          </a:p>
        </p:txBody>
      </p:sp>
    </p:spTree>
    <p:extLst>
      <p:ext uri="{BB962C8B-B14F-4D97-AF65-F5344CB8AC3E}">
        <p14:creationId xmlns:p14="http://schemas.microsoft.com/office/powerpoint/2010/main" val="165449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D856-4704-A852-4ADE-D87A66D9D0E0}"/>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D6F0FA95-7C21-17D5-1639-0C68BF9C3C57}"/>
              </a:ext>
            </a:extLst>
          </p:cNvPr>
          <p:cNvSpPr>
            <a:spLocks noGrp="1"/>
          </p:cNvSpPr>
          <p:nvPr>
            <p:ph sz="quarter" idx="10"/>
          </p:nvPr>
        </p:nvSpPr>
        <p:spPr/>
        <p:txBody>
          <a:bodyPr>
            <a:normAutofit/>
          </a:bodyPr>
          <a:lstStyle/>
          <a:p>
            <a:pPr marL="342900" indent="-342900">
              <a:buFont typeface="Arial" panose="020B0604020202020204" pitchFamily="34" charset="0"/>
              <a:buChar char="•"/>
            </a:pPr>
            <a:r>
              <a:rPr lang="en-US" sz="2400" dirty="0" err="1"/>
              <a:t>keith.wedinger@improving.com</a:t>
            </a:r>
            <a:endParaRPr lang="en-US" sz="2400" dirty="0"/>
          </a:p>
          <a:p>
            <a:pPr marL="342900" indent="-342900">
              <a:buFont typeface="Arial" panose="020B0604020202020204" pitchFamily="34" charset="0"/>
              <a:buChar char="•"/>
            </a:pPr>
            <a:r>
              <a:rPr lang="en-US" sz="2400" dirty="0"/>
              <a:t>X: @jkwuc89</a:t>
            </a:r>
          </a:p>
          <a:p>
            <a:pPr marL="342900" indent="-342900">
              <a:buFont typeface="Arial" panose="020B0604020202020204" pitchFamily="34" charset="0"/>
              <a:buChar char="•"/>
            </a:pPr>
            <a:r>
              <a:rPr lang="en-US" sz="2400" dirty="0"/>
              <a:t>LinkedIn: </a:t>
            </a:r>
            <a:r>
              <a:rPr lang="en-US" sz="2400" dirty="0">
                <a:hlinkClick r:id="rId3"/>
              </a:rPr>
              <a:t>https://www.linkedin.com/in/kwedinger</a:t>
            </a:r>
            <a:endParaRPr lang="en-US" sz="2400" dirty="0"/>
          </a:p>
          <a:p>
            <a:pPr marL="342900" indent="-342900">
              <a:buFont typeface="Arial" panose="020B0604020202020204" pitchFamily="34" charset="0"/>
              <a:buChar char="•"/>
            </a:pPr>
            <a:r>
              <a:rPr lang="en-US" sz="2400" dirty="0"/>
              <a:t>GitHub: </a:t>
            </a:r>
            <a:r>
              <a:rPr lang="en-US" sz="2400" dirty="0">
                <a:hlinkClick r:id="rId4"/>
              </a:rPr>
              <a:t>https://github.com/jkwuc89</a:t>
            </a:r>
            <a:endParaRPr lang="en-US" sz="2400" dirty="0"/>
          </a:p>
          <a:p>
            <a:pPr marL="342900" indent="-342900">
              <a:buFont typeface="Arial" panose="020B0604020202020204" pitchFamily="34" charset="0"/>
              <a:buChar char="•"/>
            </a:pPr>
            <a:r>
              <a:rPr lang="en-US" sz="2400" dirty="0"/>
              <a:t>This presentation: </a:t>
            </a:r>
            <a:r>
              <a:rPr lang="en-US" sz="2400" dirty="0">
                <a:hlinkClick r:id="rId5"/>
              </a:rPr>
              <a:t>https://shorturl.at</a:t>
            </a:r>
            <a:r>
              <a:rPr lang="en-US" sz="2400">
                <a:hlinkClick r:id="rId5"/>
              </a:rPr>
              <a:t>/k3X68</a:t>
            </a:r>
            <a:endParaRPr lang="en-US" sz="2400"/>
          </a:p>
        </p:txBody>
      </p:sp>
    </p:spTree>
    <p:extLst>
      <p:ext uri="{BB962C8B-B14F-4D97-AF65-F5344CB8AC3E}">
        <p14:creationId xmlns:p14="http://schemas.microsoft.com/office/powerpoint/2010/main" val="4128046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8690-FEBB-66E7-5228-029824C7A675}"/>
              </a:ext>
            </a:extLst>
          </p:cNvPr>
          <p:cNvSpPr>
            <a:spLocks noGrp="1"/>
          </p:cNvSpPr>
          <p:nvPr>
            <p:ph type="title"/>
          </p:nvPr>
        </p:nvSpPr>
        <p:spPr/>
        <p:txBody>
          <a:bodyPr/>
          <a:lstStyle/>
          <a:p>
            <a:r>
              <a:rPr lang="en-US" dirty="0"/>
              <a:t>Before we get started</a:t>
            </a:r>
          </a:p>
        </p:txBody>
      </p:sp>
      <p:sp>
        <p:nvSpPr>
          <p:cNvPr id="4" name="Content Placeholder 3">
            <a:extLst>
              <a:ext uri="{FF2B5EF4-FFF2-40B4-BE49-F238E27FC236}">
                <a16:creationId xmlns:a16="http://schemas.microsoft.com/office/drawing/2014/main" id="{4369F253-5E13-27AD-BA6D-8958B0397715}"/>
              </a:ext>
            </a:extLst>
          </p:cNvPr>
          <p:cNvSpPr>
            <a:spLocks noGrp="1"/>
          </p:cNvSpPr>
          <p:nvPr>
            <p:ph sz="quarter" idx="12"/>
          </p:nvPr>
        </p:nvSpPr>
        <p:spPr/>
        <p:txBody>
          <a:bodyPr>
            <a:normAutofit/>
          </a:bodyPr>
          <a:lstStyle/>
          <a:p>
            <a:pPr marL="342900" indent="-342900">
              <a:buFont typeface="Arial" panose="020B0604020202020204" pitchFamily="34" charset="0"/>
              <a:buChar char="•"/>
            </a:pPr>
            <a:r>
              <a:rPr lang="en-US" sz="2400" dirty="0"/>
              <a:t>No need to write down or</a:t>
            </a:r>
            <a:br>
              <a:rPr lang="en-US" sz="2400" dirty="0"/>
            </a:br>
            <a:r>
              <a:rPr lang="en-US" sz="2400" dirty="0"/>
              <a:t>take pics of slide deck content</a:t>
            </a:r>
          </a:p>
          <a:p>
            <a:pPr marL="342900" indent="-342900">
              <a:buFont typeface="Arial" panose="020B0604020202020204" pitchFamily="34" charset="0"/>
              <a:buChar char="•"/>
            </a:pPr>
            <a:r>
              <a:rPr lang="en-US" sz="2400" dirty="0"/>
              <a:t>Presentation link:</a:t>
            </a:r>
            <a:br>
              <a:rPr lang="en-US" sz="2400" dirty="0"/>
            </a:br>
            <a:r>
              <a:rPr lang="en-US" sz="2400" dirty="0">
                <a:hlinkClick r:id="rId3"/>
              </a:rPr>
              <a:t>https://shorturl.at/k3X68</a:t>
            </a:r>
            <a:endParaRPr lang="en-US" sz="2400" dirty="0"/>
          </a:p>
          <a:p>
            <a:pPr marL="342900" indent="-342900">
              <a:buFont typeface="Arial" panose="020B0604020202020204" pitchFamily="34" charset="0"/>
              <a:buChar char="•"/>
            </a:pPr>
            <a:r>
              <a:rPr lang="en-US" sz="2400" dirty="0"/>
              <a:t>Please stop me at any time to ask questions</a:t>
            </a:r>
          </a:p>
        </p:txBody>
      </p:sp>
      <p:pic>
        <p:nvPicPr>
          <p:cNvPr id="5" name="Content Placeholder 12">
            <a:extLst>
              <a:ext uri="{FF2B5EF4-FFF2-40B4-BE49-F238E27FC236}">
                <a16:creationId xmlns:a16="http://schemas.microsoft.com/office/drawing/2014/main" id="{FA988CD9-3C0D-0D1A-FFC9-C95457EA987C}"/>
              </a:ext>
            </a:extLst>
          </p:cNvPr>
          <p:cNvPicPr>
            <a:picLocks noGrp="1" noChangeAspect="1"/>
          </p:cNvPicPr>
          <p:nvPr>
            <p:ph sz="quarter" idx="11"/>
          </p:nvPr>
        </p:nvPicPr>
        <p:blipFill>
          <a:blip r:embed="rId4"/>
          <a:stretch>
            <a:fillRect/>
          </a:stretch>
        </p:blipFill>
        <p:spPr>
          <a:xfrm>
            <a:off x="875158" y="1368425"/>
            <a:ext cx="4582222" cy="4570413"/>
          </a:xfrm>
          <a:prstGeom prst="rect">
            <a:avLst/>
          </a:prstGeom>
          <a:noFill/>
        </p:spPr>
      </p:pic>
    </p:spTree>
    <p:extLst>
      <p:ext uri="{BB962C8B-B14F-4D97-AF65-F5344CB8AC3E}">
        <p14:creationId xmlns:p14="http://schemas.microsoft.com/office/powerpoint/2010/main" val="1003131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C1BAC-857A-2F00-695D-E5EBFE9CF07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571040B-AB74-469C-72FA-2FD38753A8DB}"/>
              </a:ext>
            </a:extLst>
          </p:cNvPr>
          <p:cNvSpPr>
            <a:spLocks noGrp="1"/>
          </p:cNvSpPr>
          <p:nvPr>
            <p:ph sz="quarter" idx="10"/>
          </p:nvPr>
        </p:nvSpPr>
        <p:spPr/>
        <p:txBody>
          <a:bodyPr>
            <a:normAutofit/>
          </a:bodyPr>
          <a:lstStyle/>
          <a:p>
            <a:pPr marL="285750" indent="-285750">
              <a:buFont typeface="Arial" panose="020B0604020202020204" pitchFamily="34" charset="0"/>
              <a:buChar char="•"/>
            </a:pPr>
            <a:r>
              <a:rPr lang="en-US" sz="2000" dirty="0"/>
              <a:t>Introduction</a:t>
            </a:r>
          </a:p>
          <a:p>
            <a:pPr marL="285750" indent="-285750">
              <a:buFont typeface="Arial" panose="020B0604020202020204" pitchFamily="34" charset="0"/>
              <a:buChar char="•"/>
            </a:pPr>
            <a:r>
              <a:rPr lang="en-US" sz="2000" dirty="0"/>
              <a:t>Bus Factor</a:t>
            </a:r>
          </a:p>
          <a:p>
            <a:pPr marL="285750" indent="-285750">
              <a:buFont typeface="Arial" panose="020B0604020202020204" pitchFamily="34" charset="0"/>
              <a:buChar char="•"/>
            </a:pPr>
            <a:r>
              <a:rPr lang="en-US" sz="2000" dirty="0"/>
              <a:t>Why do we need this</a:t>
            </a:r>
          </a:p>
          <a:p>
            <a:pPr marL="285750" indent="-285750">
              <a:buFont typeface="Arial" panose="020B0604020202020204" pitchFamily="34" charset="0"/>
              <a:buChar char="•"/>
            </a:pPr>
            <a:r>
              <a:rPr lang="en-US" sz="2000" dirty="0"/>
              <a:t>Story Time</a:t>
            </a:r>
          </a:p>
          <a:p>
            <a:pPr marL="285750" indent="-285750">
              <a:buFont typeface="Arial" panose="020B0604020202020204" pitchFamily="34" charset="0"/>
              <a:buChar char="•"/>
            </a:pPr>
            <a:r>
              <a:rPr lang="en-US" sz="2000" dirty="0"/>
              <a:t>What makes documentation effective (and not)</a:t>
            </a:r>
          </a:p>
          <a:p>
            <a:pPr marL="285750" indent="-285750">
              <a:buFont typeface="Arial" panose="020B0604020202020204" pitchFamily="34" charset="0"/>
              <a:buChar char="•"/>
            </a:pPr>
            <a:r>
              <a:rPr lang="en-US" sz="2000" dirty="0"/>
              <a:t>What needs to be covered</a:t>
            </a:r>
          </a:p>
          <a:p>
            <a:pPr marL="285750" indent="-285750">
              <a:buFont typeface="Arial" panose="020B0604020202020204" pitchFamily="34" charset="0"/>
              <a:buChar char="•"/>
            </a:pPr>
            <a:r>
              <a:rPr lang="en-US" sz="2000" dirty="0"/>
              <a:t>Who writes and maintains this</a:t>
            </a:r>
          </a:p>
          <a:p>
            <a:pPr marL="285750" indent="-285750">
              <a:buFont typeface="Arial" panose="020B0604020202020204" pitchFamily="34" charset="0"/>
              <a:buChar char="•"/>
            </a:pPr>
            <a:r>
              <a:rPr lang="en-US" sz="2000" dirty="0"/>
              <a:t>How do you write it</a:t>
            </a:r>
          </a:p>
          <a:p>
            <a:pPr marL="285750" indent="-285750">
              <a:buFont typeface="Arial" panose="020B0604020202020204" pitchFamily="34" charset="0"/>
              <a:buChar char="•"/>
            </a:pPr>
            <a:r>
              <a:rPr lang="en-US" sz="2000" dirty="0"/>
              <a:t>Questions</a:t>
            </a:r>
          </a:p>
        </p:txBody>
      </p:sp>
    </p:spTree>
    <p:extLst>
      <p:ext uri="{BB962C8B-B14F-4D97-AF65-F5344CB8AC3E}">
        <p14:creationId xmlns:p14="http://schemas.microsoft.com/office/powerpoint/2010/main" val="3005762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B57B-B053-7C4E-671E-6D07057DD665}"/>
              </a:ext>
            </a:extLst>
          </p:cNvPr>
          <p:cNvSpPr>
            <a:spLocks noGrp="1"/>
          </p:cNvSpPr>
          <p:nvPr>
            <p:ph type="title"/>
          </p:nvPr>
        </p:nvSpPr>
        <p:spPr/>
        <p:txBody>
          <a:bodyPr/>
          <a:lstStyle/>
          <a:p>
            <a:r>
              <a:rPr lang="en-US" dirty="0"/>
              <a:t>Thank you to the Sponsors!</a:t>
            </a:r>
          </a:p>
        </p:txBody>
      </p:sp>
      <p:sp>
        <p:nvSpPr>
          <p:cNvPr id="4" name="Content Placeholder 3">
            <a:extLst>
              <a:ext uri="{FF2B5EF4-FFF2-40B4-BE49-F238E27FC236}">
                <a16:creationId xmlns:a16="http://schemas.microsoft.com/office/drawing/2014/main" id="{60BBEF68-E75C-8B36-1AF8-CAFC33910477}"/>
              </a:ext>
            </a:extLst>
          </p:cNvPr>
          <p:cNvSpPr>
            <a:spLocks noGrp="1"/>
          </p:cNvSpPr>
          <p:nvPr>
            <p:ph sz="quarter" idx="10"/>
          </p:nvPr>
        </p:nvSpPr>
        <p:spPr/>
        <p:txBody>
          <a:bodyPr/>
          <a:lstStyle/>
          <a:p>
            <a:pPr marL="285750" indent="-285750">
              <a:buFont typeface="Arial" panose="020B0604020202020204" pitchFamily="34" charset="0"/>
              <a:buChar char="•"/>
            </a:pPr>
            <a:r>
              <a:rPr lang="en-US" dirty="0"/>
              <a:t>Fifth Third Bank</a:t>
            </a:r>
          </a:p>
          <a:p>
            <a:pPr marL="285750" indent="-285750">
              <a:buFont typeface="Arial" panose="020B0604020202020204" pitchFamily="34" charset="0"/>
              <a:buChar char="•"/>
            </a:pPr>
            <a:r>
              <a:rPr lang="en-US" dirty="0"/>
              <a:t>Eliassen Group</a:t>
            </a:r>
          </a:p>
          <a:p>
            <a:pPr marL="285750" indent="-285750">
              <a:buFont typeface="Arial" panose="020B0604020202020204" pitchFamily="34" charset="0"/>
              <a:buChar char="•"/>
            </a:pPr>
            <a:r>
              <a:rPr lang="en-US" dirty="0"/>
              <a:t>Western &amp; Southern</a:t>
            </a:r>
          </a:p>
          <a:p>
            <a:pPr marL="285750" indent="-285750">
              <a:buFont typeface="Arial" panose="020B0604020202020204" pitchFamily="34" charset="0"/>
              <a:buChar char="•"/>
            </a:pPr>
            <a:r>
              <a:rPr lang="en-US" dirty="0" err="1"/>
              <a:t>Afidence</a:t>
            </a:r>
            <a:endParaRPr lang="en-US" dirty="0"/>
          </a:p>
          <a:p>
            <a:pPr marL="285750" indent="-285750">
              <a:buFont typeface="Arial" panose="020B0604020202020204" pitchFamily="34" charset="0"/>
              <a:buChar char="•"/>
            </a:pPr>
            <a:r>
              <a:rPr lang="en-US" dirty="0"/>
              <a:t>Ingage</a:t>
            </a:r>
          </a:p>
          <a:p>
            <a:pPr marL="285750" indent="-285750">
              <a:buFont typeface="Arial" panose="020B0604020202020204" pitchFamily="34" charset="0"/>
              <a:buChar char="•"/>
            </a:pPr>
            <a:r>
              <a:rPr lang="en-US" dirty="0"/>
              <a:t>Encore Talent</a:t>
            </a:r>
          </a:p>
          <a:p>
            <a:pPr marL="285750" indent="-285750">
              <a:buFont typeface="Arial" panose="020B0604020202020204" pitchFamily="34" charset="0"/>
              <a:buChar char="•"/>
            </a:pPr>
            <a:r>
              <a:rPr lang="en-US" dirty="0"/>
              <a:t>MAX Technical Training</a:t>
            </a:r>
          </a:p>
          <a:p>
            <a:pPr marL="285750" indent="-285750">
              <a:buFont typeface="Arial" panose="020B0604020202020204" pitchFamily="34" charset="0"/>
              <a:buChar char="•"/>
            </a:pPr>
            <a:r>
              <a:rPr lang="en-US" dirty="0"/>
              <a:t>CGI</a:t>
            </a:r>
          </a:p>
          <a:p>
            <a:pPr marL="285750" indent="-285750">
              <a:buFont typeface="Arial" panose="020B0604020202020204" pitchFamily="34" charset="0"/>
              <a:buChar char="•"/>
            </a:pPr>
            <a:r>
              <a:rPr lang="en-US" dirty="0"/>
              <a:t>Agility Partners</a:t>
            </a:r>
          </a:p>
          <a:p>
            <a:pPr marL="285750" indent="-285750">
              <a:buFont typeface="Arial" panose="020B0604020202020204" pitchFamily="34" charset="0"/>
              <a:buChar char="•"/>
            </a:pPr>
            <a:r>
              <a:rPr lang="en-US" dirty="0"/>
              <a:t>Cincinnati Zoo</a:t>
            </a:r>
          </a:p>
          <a:p>
            <a:pPr marL="285750" indent="-285750">
              <a:buFont typeface="Arial" panose="020B0604020202020204" pitchFamily="34" charset="0"/>
              <a:buChar char="•"/>
            </a:pPr>
            <a:r>
              <a:rPr lang="en-US" dirty="0"/>
              <a:t>American Sign Museum</a:t>
            </a:r>
          </a:p>
          <a:p>
            <a:pPr marL="285750" indent="-285750">
              <a:buFont typeface="Arial" panose="020B0604020202020204" pitchFamily="34" charset="0"/>
              <a:buChar char="•"/>
            </a:pPr>
            <a:r>
              <a:rPr lang="en-US" dirty="0" err="1"/>
              <a:t>Breadkrumb</a:t>
            </a:r>
            <a:endParaRPr lang="en-US" dirty="0"/>
          </a:p>
          <a:p>
            <a:pPr marL="285750" indent="-285750">
              <a:buFont typeface="Arial" panose="020B0604020202020204" pitchFamily="34" charset="0"/>
              <a:buChar char="•"/>
            </a:pPr>
            <a:r>
              <a:rPr lang="en-US" dirty="0"/>
              <a:t>Woodburn Games</a:t>
            </a:r>
          </a:p>
          <a:p>
            <a:pPr marL="285750" indent="-285750">
              <a:buFont typeface="Arial" panose="020B0604020202020204" pitchFamily="34" charset="0"/>
              <a:buChar char="•"/>
            </a:pPr>
            <a:r>
              <a:rPr lang="en-US" dirty="0"/>
              <a:t>TQL</a:t>
            </a:r>
          </a:p>
        </p:txBody>
      </p:sp>
    </p:spTree>
    <p:extLst>
      <p:ext uri="{BB962C8B-B14F-4D97-AF65-F5344CB8AC3E}">
        <p14:creationId xmlns:p14="http://schemas.microsoft.com/office/powerpoint/2010/main" val="323136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0D921-7FA8-4721-8A21-DCFC405184FE}"/>
              </a:ext>
            </a:extLst>
          </p:cNvPr>
          <p:cNvSpPr>
            <a:spLocks noGrp="1"/>
          </p:cNvSpPr>
          <p:nvPr>
            <p:ph type="title"/>
          </p:nvPr>
        </p:nvSpPr>
        <p:spPr/>
        <p:txBody>
          <a:bodyPr/>
          <a:lstStyle/>
          <a:p>
            <a:pPr algn="ctr"/>
            <a:r>
              <a:rPr lang="en-US" dirty="0">
                <a:solidFill>
                  <a:schemeClr val="tx1"/>
                </a:solidFill>
              </a:rPr>
              <a:t>WHO-DEY!</a:t>
            </a:r>
          </a:p>
        </p:txBody>
      </p:sp>
      <p:pic>
        <p:nvPicPr>
          <p:cNvPr id="5" name="Picture 4" descr="A football helmet on grass&#10;&#10;AI-generated content may be incorrect.">
            <a:extLst>
              <a:ext uri="{FF2B5EF4-FFF2-40B4-BE49-F238E27FC236}">
                <a16:creationId xmlns:a16="http://schemas.microsoft.com/office/drawing/2014/main" id="{89B98780-4408-52DB-3217-E5F67BDB0B91}"/>
              </a:ext>
            </a:extLst>
          </p:cNvPr>
          <p:cNvPicPr>
            <a:picLocks noChangeAspect="1"/>
          </p:cNvPicPr>
          <p:nvPr/>
        </p:nvPicPr>
        <p:blipFill>
          <a:blip r:embed="rId3"/>
          <a:stretch>
            <a:fillRect/>
          </a:stretch>
        </p:blipFill>
        <p:spPr>
          <a:xfrm>
            <a:off x="2197100" y="1238250"/>
            <a:ext cx="7772400" cy="4367228"/>
          </a:xfrm>
          <a:prstGeom prst="rect">
            <a:avLst/>
          </a:prstGeom>
        </p:spPr>
      </p:pic>
    </p:spTree>
    <p:extLst>
      <p:ext uri="{BB962C8B-B14F-4D97-AF65-F5344CB8AC3E}">
        <p14:creationId xmlns:p14="http://schemas.microsoft.com/office/powerpoint/2010/main" val="2234873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9FEF-4C00-2C22-80AB-934B339D2518}"/>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3E44976-7750-191A-46F1-ABE017353A51}"/>
              </a:ext>
            </a:extLst>
          </p:cNvPr>
          <p:cNvSpPr>
            <a:spLocks noGrp="1"/>
          </p:cNvSpPr>
          <p:nvPr>
            <p:ph sz="quarter" idx="10"/>
          </p:nvPr>
        </p:nvSpPr>
        <p:spPr/>
        <p:txBody>
          <a:bodyPr>
            <a:normAutofit/>
          </a:bodyPr>
          <a:lstStyle/>
          <a:p>
            <a:pPr marL="285750" indent="-285750">
              <a:buFont typeface="Arial" panose="020B0604020202020204" pitchFamily="34" charset="0"/>
              <a:buChar char="•"/>
            </a:pPr>
            <a:r>
              <a:rPr lang="en-US" sz="2400" dirty="0"/>
              <a:t>36+ year career (I'm getting old)</a:t>
            </a:r>
          </a:p>
          <a:p>
            <a:pPr marL="285750" indent="-285750">
              <a:buFont typeface="Arial" panose="020B0604020202020204" pitchFamily="34" charset="0"/>
              <a:buChar char="•"/>
            </a:pPr>
            <a:r>
              <a:rPr lang="en-US" sz="2400" dirty="0"/>
              <a:t>Several development projects for multiple companies</a:t>
            </a:r>
          </a:p>
          <a:p>
            <a:pPr marL="742950" lvl="1" indent="-285750">
              <a:buFont typeface="Arial" panose="020B0604020202020204" pitchFamily="34" charset="0"/>
              <a:buChar char="•"/>
            </a:pPr>
            <a:r>
              <a:rPr lang="en-US" sz="2400" dirty="0"/>
              <a:t>IBM, Lexmark, Diebold, Limited Brands, Sterling Commerce, IBM (again), Leading EDJE, Crown Equipment Corp, Wendy's, Improving, Ohio State, Abercrombie &amp; Fitch, Root Insurance, Sherwin-Williams, AWS, Lark Health</a:t>
            </a:r>
          </a:p>
          <a:p>
            <a:pPr marL="285750" indent="-285750">
              <a:buFont typeface="Arial" panose="020B0604020202020204" pitchFamily="34" charset="0"/>
              <a:buChar char="•"/>
            </a:pPr>
            <a:r>
              <a:rPr lang="en-US" sz="2400" dirty="0"/>
              <a:t>Worked with several teams with very effective documentation 😃</a:t>
            </a:r>
          </a:p>
          <a:p>
            <a:pPr marL="285750" indent="-285750">
              <a:buFont typeface="Arial" panose="020B0604020202020204" pitchFamily="34" charset="0"/>
              <a:buChar char="•"/>
            </a:pPr>
            <a:r>
              <a:rPr lang="en-US" sz="2400" dirty="0"/>
              <a:t>Worked with several teams where there was little to no documentation (and wrote docs for them) 😢</a:t>
            </a:r>
          </a:p>
          <a:p>
            <a:pPr marL="285750" indent="-285750">
              <a:buFont typeface="Arial" panose="020B0604020202020204" pitchFamily="34" charset="0"/>
              <a:buChar char="•"/>
            </a:pPr>
            <a:r>
              <a:rPr lang="en-US" sz="2400" dirty="0"/>
              <a:t>Who are you?</a:t>
            </a:r>
          </a:p>
          <a:p>
            <a:endParaRPr lang="en-US" sz="2400" dirty="0"/>
          </a:p>
          <a:p>
            <a:endParaRPr lang="en-US" sz="2400" dirty="0"/>
          </a:p>
        </p:txBody>
      </p:sp>
    </p:spTree>
    <p:extLst>
      <p:ext uri="{BB962C8B-B14F-4D97-AF65-F5344CB8AC3E}">
        <p14:creationId xmlns:p14="http://schemas.microsoft.com/office/powerpoint/2010/main" val="3132629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9FB4-0351-4158-7E77-0A063481123C}"/>
              </a:ext>
            </a:extLst>
          </p:cNvPr>
          <p:cNvSpPr>
            <a:spLocks noGrp="1"/>
          </p:cNvSpPr>
          <p:nvPr>
            <p:ph type="title"/>
          </p:nvPr>
        </p:nvSpPr>
        <p:spPr/>
        <p:txBody>
          <a:bodyPr/>
          <a:lstStyle/>
          <a:p>
            <a:r>
              <a:rPr lang="en-US" dirty="0"/>
              <a:t>About Improving</a:t>
            </a:r>
          </a:p>
        </p:txBody>
      </p:sp>
      <p:sp>
        <p:nvSpPr>
          <p:cNvPr id="3" name="Content Placeholder 2">
            <a:extLst>
              <a:ext uri="{FF2B5EF4-FFF2-40B4-BE49-F238E27FC236}">
                <a16:creationId xmlns:a16="http://schemas.microsoft.com/office/drawing/2014/main" id="{C0D0DDB1-224C-BD90-14CE-7B020833E8E3}"/>
              </a:ext>
            </a:extLst>
          </p:cNvPr>
          <p:cNvSpPr>
            <a:spLocks noGrp="1"/>
          </p:cNvSpPr>
          <p:nvPr>
            <p:ph sz="quarter" idx="10"/>
          </p:nvPr>
        </p:nvSpPr>
        <p:spPr/>
        <p:txBody>
          <a:bodyPr>
            <a:normAutofit/>
          </a:bodyPr>
          <a:lstStyle/>
          <a:p>
            <a:pPr marL="285750" indent="-285750">
              <a:buFont typeface="Arial" panose="020B0604020202020204" pitchFamily="34" charset="0"/>
              <a:buChar char="•"/>
            </a:pPr>
            <a:r>
              <a:rPr lang="en-US" sz="2400" dirty="0"/>
              <a:t>Modern digital services company and trusted AI expert for Fortune 500 and Global 1000 enterprises</a:t>
            </a:r>
          </a:p>
          <a:p>
            <a:pPr marL="285750" indent="-285750">
              <a:buFont typeface="Arial" panose="020B0604020202020204" pitchFamily="34" charset="0"/>
              <a:buChar char="•"/>
            </a:pPr>
            <a:r>
              <a:rPr lang="en-US" sz="2400" dirty="0"/>
              <a:t>Software consulting, development, near sourcing, training</a:t>
            </a:r>
          </a:p>
          <a:p>
            <a:pPr marL="285750" indent="-285750">
              <a:buFont typeface="Arial" panose="020B0604020202020204" pitchFamily="34" charset="0"/>
              <a:buChar char="•"/>
            </a:pPr>
            <a:r>
              <a:rPr lang="en-US" sz="2400" dirty="0"/>
              <a:t>Dedicated to building and advancing a great work culture that fosters trust and exemplifies teamwork, excellence, and fun</a:t>
            </a:r>
          </a:p>
          <a:p>
            <a:pPr marL="285750" indent="-285750">
              <a:buFont typeface="Arial" panose="020B0604020202020204" pitchFamily="34" charset="0"/>
              <a:buChar char="•"/>
            </a:pPr>
            <a:r>
              <a:rPr lang="en-US" sz="2400" dirty="0"/>
              <a:t>Core values</a:t>
            </a:r>
          </a:p>
          <a:p>
            <a:pPr marL="742950" lvl="1" indent="-285750">
              <a:buFont typeface="Arial" panose="020B0604020202020204" pitchFamily="34" charset="0"/>
              <a:buChar char="•"/>
            </a:pPr>
            <a:r>
              <a:rPr lang="en-US" sz="2400" dirty="0"/>
              <a:t>Excellence</a:t>
            </a:r>
          </a:p>
          <a:p>
            <a:pPr marL="742950" lvl="1" indent="-285750">
              <a:buFont typeface="Arial" panose="020B0604020202020204" pitchFamily="34" charset="0"/>
              <a:buChar char="•"/>
            </a:pPr>
            <a:r>
              <a:rPr lang="en-US" sz="2400" dirty="0"/>
              <a:t>Involvement</a:t>
            </a:r>
          </a:p>
          <a:p>
            <a:pPr marL="742950" lvl="1" indent="-285750">
              <a:buFont typeface="Arial" panose="020B0604020202020204" pitchFamily="34" charset="0"/>
              <a:buChar char="•"/>
            </a:pPr>
            <a:r>
              <a:rPr lang="en-US" sz="2400" dirty="0"/>
              <a:t>Dedication</a:t>
            </a:r>
          </a:p>
          <a:p>
            <a:pPr marL="285750" indent="-285750">
              <a:buFont typeface="Arial" panose="020B0604020202020204" pitchFamily="34" charset="0"/>
              <a:buChar char="•"/>
            </a:pPr>
            <a:r>
              <a:rPr lang="en-US" sz="2400" dirty="0"/>
              <a:t>Offices across the country including Ohio. Also in Mexico, in Argentina and in India</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62291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3EB92-5D70-D8D4-5B1A-BCC62FF31391}"/>
              </a:ext>
            </a:extLst>
          </p:cNvPr>
          <p:cNvSpPr>
            <a:spLocks noGrp="1"/>
          </p:cNvSpPr>
          <p:nvPr>
            <p:ph type="title"/>
          </p:nvPr>
        </p:nvSpPr>
        <p:spPr>
          <a:xfrm>
            <a:off x="468489" y="434446"/>
            <a:ext cx="11255022" cy="667808"/>
          </a:xfrm>
        </p:spPr>
        <p:txBody>
          <a:bodyPr/>
          <a:lstStyle/>
          <a:p>
            <a:r>
              <a:rPr lang="en-US" dirty="0"/>
              <a:t>Bus Factor</a:t>
            </a:r>
          </a:p>
        </p:txBody>
      </p:sp>
      <p:sp>
        <p:nvSpPr>
          <p:cNvPr id="3" name="Content Placeholder 2">
            <a:extLst>
              <a:ext uri="{FF2B5EF4-FFF2-40B4-BE49-F238E27FC236}">
                <a16:creationId xmlns:a16="http://schemas.microsoft.com/office/drawing/2014/main" id="{1DC81394-89A1-A461-36C5-C9227EF87457}"/>
              </a:ext>
            </a:extLst>
          </p:cNvPr>
          <p:cNvSpPr>
            <a:spLocks noGrp="1"/>
          </p:cNvSpPr>
          <p:nvPr>
            <p:ph sz="quarter" idx="11"/>
          </p:nvPr>
        </p:nvSpPr>
        <p:spPr/>
        <p:txBody>
          <a:bodyPr>
            <a:normAutofit/>
          </a:bodyPr>
          <a:lstStyle/>
          <a:p>
            <a:pPr marL="285750" indent="-285750">
              <a:buFont typeface="Arial" panose="020B0604020202020204" pitchFamily="34" charset="0"/>
              <a:buChar char="•"/>
            </a:pPr>
            <a:r>
              <a:rPr lang="en-US" sz="2400" dirty="0"/>
              <a:t>Measures how many team members could become unexpectedly unavailable (e.g., hit by a bus) before a project is critically impacted</a:t>
            </a:r>
          </a:p>
          <a:p>
            <a:pPr marL="285750" indent="-285750">
              <a:buFont typeface="Arial" panose="020B0604020202020204" pitchFamily="34" charset="0"/>
              <a:buChar char="•"/>
            </a:pPr>
            <a:r>
              <a:rPr lang="en-US" sz="2400" dirty="0"/>
              <a:t>A </a:t>
            </a:r>
            <a:r>
              <a:rPr lang="en-US" sz="2400" b="1" dirty="0">
                <a:latin typeface="Khula ExtraBold" panose="02000000000000000000" pitchFamily="2" charset="0"/>
                <a:cs typeface="Khula ExtraBold" panose="02000000000000000000" pitchFamily="2" charset="0"/>
              </a:rPr>
              <a:t>high bus factor </a:t>
            </a:r>
            <a:r>
              <a:rPr lang="en-US" sz="2400" dirty="0"/>
              <a:t>means knowledge and responsibilities are well-distributed across the team</a:t>
            </a:r>
          </a:p>
          <a:p>
            <a:pPr marL="285750" indent="-285750">
              <a:buFont typeface="Arial" panose="020B0604020202020204" pitchFamily="34" charset="0"/>
              <a:buChar char="•"/>
            </a:pPr>
            <a:r>
              <a:rPr lang="en-US" sz="2400" dirty="0"/>
              <a:t>A </a:t>
            </a:r>
            <a:r>
              <a:rPr lang="en-US" sz="2400" b="1" dirty="0">
                <a:latin typeface="Khula ExtraBold" panose="02000000000000000000" pitchFamily="2" charset="0"/>
                <a:cs typeface="Khula ExtraBold" panose="02000000000000000000" pitchFamily="2" charset="0"/>
              </a:rPr>
              <a:t>low bus factor </a:t>
            </a:r>
            <a:r>
              <a:rPr lang="en-US" sz="2400" dirty="0"/>
              <a:t>signals dependency on a few individuals, increasing project risk</a:t>
            </a:r>
          </a:p>
          <a:p>
            <a:pPr marL="342900" indent="-342900">
              <a:buFont typeface="Arial" panose="020B0604020202020204" pitchFamily="34" charset="0"/>
              <a:buChar char="•"/>
            </a:pPr>
            <a:endParaRPr lang="en-US" sz="2400" dirty="0"/>
          </a:p>
        </p:txBody>
      </p:sp>
      <p:pic>
        <p:nvPicPr>
          <p:cNvPr id="7" name="Content Placeholder 6" descr="A cartoon of a person standing in front of a bus&#10;&#10;AI-generated content may be incorrect.">
            <a:extLst>
              <a:ext uri="{FF2B5EF4-FFF2-40B4-BE49-F238E27FC236}">
                <a16:creationId xmlns:a16="http://schemas.microsoft.com/office/drawing/2014/main" id="{602D857A-4A8D-1DA6-61AB-AD2CBDD18BE1}"/>
              </a:ext>
            </a:extLst>
          </p:cNvPr>
          <p:cNvPicPr>
            <a:picLocks noGrp="1" noChangeAspect="1"/>
          </p:cNvPicPr>
          <p:nvPr>
            <p:ph sz="quarter" idx="12"/>
          </p:nvPr>
        </p:nvPicPr>
        <p:blipFill>
          <a:blip r:embed="rId3"/>
          <a:stretch>
            <a:fillRect/>
          </a:stretch>
        </p:blipFill>
        <p:spPr>
          <a:xfrm>
            <a:off x="6790721" y="1556293"/>
            <a:ext cx="4194175" cy="4194175"/>
          </a:xfrm>
        </p:spPr>
      </p:pic>
    </p:spTree>
    <p:extLst>
      <p:ext uri="{BB962C8B-B14F-4D97-AF65-F5344CB8AC3E}">
        <p14:creationId xmlns:p14="http://schemas.microsoft.com/office/powerpoint/2010/main" val="1170175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4F458-B8AC-0159-BEE9-C389CAC1236E}"/>
              </a:ext>
            </a:extLst>
          </p:cNvPr>
          <p:cNvSpPr>
            <a:spLocks noGrp="1"/>
          </p:cNvSpPr>
          <p:nvPr>
            <p:ph type="title"/>
          </p:nvPr>
        </p:nvSpPr>
        <p:spPr/>
        <p:txBody>
          <a:bodyPr/>
          <a:lstStyle/>
          <a:p>
            <a:r>
              <a:rPr lang="en-US" dirty="0"/>
              <a:t>Why do we need this?</a:t>
            </a:r>
          </a:p>
        </p:txBody>
      </p:sp>
      <p:sp>
        <p:nvSpPr>
          <p:cNvPr id="3" name="Content Placeholder 2">
            <a:extLst>
              <a:ext uri="{FF2B5EF4-FFF2-40B4-BE49-F238E27FC236}">
                <a16:creationId xmlns:a16="http://schemas.microsoft.com/office/drawing/2014/main" id="{FBBD2431-BE6C-ABEC-5FC1-1F3939E1D904}"/>
              </a:ext>
            </a:extLst>
          </p:cNvPr>
          <p:cNvSpPr>
            <a:spLocks noGrp="1"/>
          </p:cNvSpPr>
          <p:nvPr>
            <p:ph sz="quarter" idx="10"/>
          </p:nvPr>
        </p:nvSpPr>
        <p:spPr/>
        <p:txBody>
          <a:bodyPr>
            <a:normAutofit/>
          </a:bodyPr>
          <a:lstStyle/>
          <a:p>
            <a:r>
              <a:rPr lang="en-US" sz="2400" dirty="0"/>
              <a:t>2024 Stack Overflow Developer Survey</a:t>
            </a:r>
          </a:p>
          <a:p>
            <a:pPr marL="285750" indent="-285750">
              <a:buFont typeface="Arial" panose="020B0604020202020204" pitchFamily="34" charset="0"/>
              <a:buChar char="•"/>
            </a:pPr>
            <a:r>
              <a:rPr lang="en-US" sz="2400" dirty="0"/>
              <a:t>Knowledge silos where one individual or team has information that's not shared or distributed with other individuals or teams is a frequent problem</a:t>
            </a:r>
          </a:p>
          <a:p>
            <a:pPr marL="285750" indent="-285750">
              <a:buFont typeface="Arial" panose="020B0604020202020204" pitchFamily="34" charset="0"/>
              <a:buChar char="•"/>
            </a:pPr>
            <a:r>
              <a:rPr lang="en-US" sz="2400" dirty="0"/>
              <a:t>53% agree or strongly agree that waiting on answers disrupts their workflow</a:t>
            </a:r>
          </a:p>
          <a:p>
            <a:pPr marL="285750" indent="-285750">
              <a:buFont typeface="Arial" panose="020B0604020202020204" pitchFamily="34" charset="0"/>
              <a:buChar char="•"/>
            </a:pPr>
            <a:r>
              <a:rPr lang="en-US" sz="2400" dirty="0"/>
              <a:t>61% of all respondents spend more than 30 minutes a day searching for information</a:t>
            </a:r>
          </a:p>
          <a:p>
            <a:r>
              <a:rPr lang="en-US" sz="2400" dirty="0"/>
              <a:t>Docs that work WILL save significant time! ⏱</a:t>
            </a:r>
          </a:p>
          <a:p>
            <a:endParaRPr lang="en-US" sz="2400" dirty="0"/>
          </a:p>
          <a:p>
            <a:endParaRPr lang="en-US" sz="2400" dirty="0"/>
          </a:p>
        </p:txBody>
      </p:sp>
    </p:spTree>
    <p:extLst>
      <p:ext uri="{BB962C8B-B14F-4D97-AF65-F5344CB8AC3E}">
        <p14:creationId xmlns:p14="http://schemas.microsoft.com/office/powerpoint/2010/main" val="2499090317"/>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597D3"/>
      </a:accent1>
      <a:accent2>
        <a:srgbClr val="005596"/>
      </a:accent2>
      <a:accent3>
        <a:srgbClr val="FF9300"/>
      </a:accent3>
      <a:accent4>
        <a:srgbClr val="5BC2A7"/>
      </a:accent4>
      <a:accent5>
        <a:srgbClr val="606060"/>
      </a:accent5>
      <a:accent6>
        <a:srgbClr val="F5BB4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ing Template Wide" id="{E0ED80B3-D4A3-BB4D-B853-9AB2FDB44CF8}" vid="{FBC0537B-B945-3F4B-B2B4-F54A5B5ECC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7e3bb3-4c41-4ad0-bd22-cfcb83294da6" xsi:nil="true"/>
    <lcf76f155ced4ddcb4097134ff3c332f xmlns="3d5d3f08-0b2c-40bd-a435-45d6327d087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41A843C3812949A5F6B27F5EC29832" ma:contentTypeVersion="11" ma:contentTypeDescription="Create a new document." ma:contentTypeScope="" ma:versionID="c6ad7504c5f6baf4947ed60061c73f28">
  <xsd:schema xmlns:xsd="http://www.w3.org/2001/XMLSchema" xmlns:xs="http://www.w3.org/2001/XMLSchema" xmlns:p="http://schemas.microsoft.com/office/2006/metadata/properties" xmlns:ns2="3d5d3f08-0b2c-40bd-a435-45d6327d0872" xmlns:ns3="ec7e3bb3-4c41-4ad0-bd22-cfcb83294da6" targetNamespace="http://schemas.microsoft.com/office/2006/metadata/properties" ma:root="true" ma:fieldsID="fae3cab39e0176647c6756846b09af12" ns2:_="" ns3:_="">
    <xsd:import namespace="3d5d3f08-0b2c-40bd-a435-45d6327d0872"/>
    <xsd:import namespace="ec7e3bb3-4c41-4ad0-bd22-cfcb83294d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5d3f08-0b2c-40bd-a435-45d6327d08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3ec4b94-83e3-4fb0-b3dc-ba71559991ca"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7e3bb3-4c41-4ad0-bd22-cfcb83294da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3e68ec2-8d76-4b7e-b581-22361f85f192}" ma:internalName="TaxCatchAll" ma:showField="CatchAllData" ma:web="ec7e3bb3-4c41-4ad0-bd22-cfcb83294d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BAF3CD-C042-4F87-9416-C829AD0E6787}">
  <ds:schemaRefs>
    <ds:schemaRef ds:uri="http://schemas.microsoft.com/office/2006/metadata/properties"/>
    <ds:schemaRef ds:uri="http://schemas.microsoft.com/office/infopath/2007/PartnerControls"/>
    <ds:schemaRef ds:uri="ec7e3bb3-4c41-4ad0-bd22-cfcb83294da6"/>
    <ds:schemaRef ds:uri="3d5d3f08-0b2c-40bd-a435-45d6327d0872"/>
  </ds:schemaRefs>
</ds:datastoreItem>
</file>

<file path=customXml/itemProps2.xml><?xml version="1.0" encoding="utf-8"?>
<ds:datastoreItem xmlns:ds="http://schemas.openxmlformats.org/officeDocument/2006/customXml" ds:itemID="{3D17B156-F4F6-4372-9952-B68276EA68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5d3f08-0b2c-40bd-a435-45d6327d0872"/>
    <ds:schemaRef ds:uri="ec7e3bb3-4c41-4ad0-bd22-cfcb83294d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9CA52EB-0D60-4985-865B-EAD7D03E0E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1682</TotalTime>
  <Words>2507</Words>
  <Application>Microsoft Macintosh PowerPoint</Application>
  <PresentationFormat>Widescreen</PresentationFormat>
  <Paragraphs>268</Paragraphs>
  <Slides>18</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Arial</vt:lpstr>
      <vt:lpstr>Poppins Medium</vt:lpstr>
      <vt:lpstr>Poppins SemiBold</vt:lpstr>
      <vt:lpstr>Khula SemiBold</vt:lpstr>
      <vt:lpstr>Khula ExtraBold</vt:lpstr>
      <vt:lpstr>Poppins</vt:lpstr>
      <vt:lpstr>Century Gothic</vt:lpstr>
      <vt:lpstr>Avenir Book</vt:lpstr>
      <vt:lpstr>Calibri</vt:lpstr>
      <vt:lpstr>Khula Bold</vt:lpstr>
      <vt:lpstr>Khula Regular</vt:lpstr>
      <vt:lpstr>Office Theme</vt:lpstr>
      <vt:lpstr>PowerPoint Presentation</vt:lpstr>
      <vt:lpstr>Before we get started</vt:lpstr>
      <vt:lpstr>Agenda</vt:lpstr>
      <vt:lpstr>Thank you to the Sponsors!</vt:lpstr>
      <vt:lpstr>WHO-DEY!</vt:lpstr>
      <vt:lpstr>Introduction</vt:lpstr>
      <vt:lpstr>About Improving</vt:lpstr>
      <vt:lpstr>Bus Factor</vt:lpstr>
      <vt:lpstr>Why do we need this?</vt:lpstr>
      <vt:lpstr>Story Time</vt:lpstr>
      <vt:lpstr>What makes documentation effective (and not)</vt:lpstr>
      <vt:lpstr>What makes documentation effective (and not)</vt:lpstr>
      <vt:lpstr>What needs to be covered</vt:lpstr>
      <vt:lpstr>What needs to be covered</vt:lpstr>
      <vt:lpstr>What needs to be covered</vt:lpstr>
      <vt:lpstr>Who writes and maintains this</vt:lpstr>
      <vt:lpstr>How do you write it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KEITH WEDINGER</dc:creator>
  <cp:lastModifiedBy>Keith Wedinger</cp:lastModifiedBy>
  <cp:revision>71</cp:revision>
  <dcterms:created xsi:type="dcterms:W3CDTF">2025-07-22T11:29:48Z</dcterms:created>
  <dcterms:modified xsi:type="dcterms:W3CDTF">2025-10-16T13:24:21Z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0x010100F341A843C3812949A5F6B27F5EC29832</vt:lpwstr>
  </property>
</Properties>
</file>